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62" r:id="rId4"/>
    <p:sldId id="263" r:id="rId5"/>
    <p:sldId id="264" r:id="rId6"/>
    <p:sldId id="271" r:id="rId7"/>
    <p:sldId id="266" r:id="rId8"/>
    <p:sldId id="272" r:id="rId9"/>
    <p:sldId id="273" r:id="rId10"/>
    <p:sldId id="267" r:id="rId11"/>
    <p:sldId id="275" r:id="rId12"/>
    <p:sldId id="276" r:id="rId13"/>
    <p:sldId id="277" r:id="rId14"/>
    <p:sldId id="278" r:id="rId15"/>
    <p:sldId id="279" r:id="rId16"/>
    <p:sldId id="268" r:id="rId17"/>
    <p:sldId id="280" r:id="rId18"/>
    <p:sldId id="282" r:id="rId19"/>
    <p:sldId id="287" r:id="rId20"/>
    <p:sldId id="269" r:id="rId21"/>
    <p:sldId id="289" r:id="rId22"/>
    <p:sldId id="288" r:id="rId23"/>
    <p:sldId id="274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22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8" y="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1CE25C1-B8D0-4918-AF25-E4C25387E068}" type="datetimeFigureOut">
              <a:rPr lang="ru-RU"/>
              <a:pPr>
                <a:defRPr/>
              </a:pPr>
              <a:t>10.01.2016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EE4BCDD-730E-4291-8F2E-45D1E874E3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87242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7CDD483-2BA0-4422-88A7-978E7D0C54A4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smtClean="0"/>
              <a:t>Параллельный перенос.</a:t>
            </a:r>
          </a:p>
        </p:txBody>
      </p:sp>
    </p:spTree>
    <p:extLst>
      <p:ext uri="{BB962C8B-B14F-4D97-AF65-F5344CB8AC3E}">
        <p14:creationId xmlns:p14="http://schemas.microsoft.com/office/powerpoint/2010/main" val="861815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75FA0C4-0B90-45EF-8F88-68306B0489E2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smtClean="0"/>
              <a:t>М. Эшер «Ящерицы». Здесь можно увидеть поворот на 60(градусов). Найдите другие повороты, с другим центром. Параллельный перенос.</a:t>
            </a:r>
          </a:p>
        </p:txBody>
      </p:sp>
    </p:spTree>
    <p:extLst>
      <p:ext uri="{BB962C8B-B14F-4D97-AF65-F5344CB8AC3E}">
        <p14:creationId xmlns:p14="http://schemas.microsoft.com/office/powerpoint/2010/main" val="3696898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293B8CA-5DA2-43A1-A2FE-A1885018B787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smtClean="0"/>
              <a:t>М. Эшер «Бабочки». Поворот. Центральная симметрия. Параллельный перенос.</a:t>
            </a:r>
          </a:p>
          <a:p>
            <a:pPr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221587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02EDE2B-040F-424B-9A63-E25DB47578A2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smtClean="0"/>
              <a:t>Параллельный перенос</a:t>
            </a:r>
          </a:p>
        </p:txBody>
      </p:sp>
    </p:spTree>
    <p:extLst>
      <p:ext uri="{BB962C8B-B14F-4D97-AF65-F5344CB8AC3E}">
        <p14:creationId xmlns:p14="http://schemas.microsoft.com/office/powerpoint/2010/main" val="1989058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F3A57A4-DB80-4304-A7A2-85952F12EFC6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smtClean="0"/>
              <a:t>М. Эшер. «Рыба, заглатывающая корабль». Параллельный перенос.</a:t>
            </a:r>
          </a:p>
        </p:txBody>
      </p:sp>
    </p:spTree>
    <p:extLst>
      <p:ext uri="{BB962C8B-B14F-4D97-AF65-F5344CB8AC3E}">
        <p14:creationId xmlns:p14="http://schemas.microsoft.com/office/powerpoint/2010/main" val="2188042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D3BEA-58E5-44D5-B291-8E687B941462}" type="datetimeFigureOut">
              <a:rPr lang="ru-RU"/>
              <a:pPr>
                <a:defRPr/>
              </a:pPr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CCE55-0138-4BE7-8C1D-43B771F4328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699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F83D0-332D-4210-91D0-FEB7791441A3}" type="datetimeFigureOut">
              <a:rPr lang="ru-RU"/>
              <a:pPr>
                <a:defRPr/>
              </a:pPr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A751EA-B9D0-4FA1-8F04-F9DC90B79D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5270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AC700-031E-4732-9085-48D349BCEE63}" type="datetimeFigureOut">
              <a:rPr lang="ru-RU"/>
              <a:pPr>
                <a:defRPr/>
              </a:pPr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9064A-06B2-49C9-9F75-834B68627A8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3414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319F4-1F67-4EC1-B591-BC406EE70684}" type="datetimeFigureOut">
              <a:rPr lang="ru-RU"/>
              <a:pPr>
                <a:defRPr/>
              </a:pPr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3F73E-5A8F-461B-BC72-DB0DA81381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5176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1DF49-4D6E-4B1A-8091-0D948D8D035B}" type="datetimeFigureOut">
              <a:rPr lang="ru-RU"/>
              <a:pPr>
                <a:defRPr/>
              </a:pPr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D8428-AA9F-4FBF-BF23-4BC9FFAC04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5632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246E1-232A-44B4-B786-B79D47090632}" type="datetimeFigureOut">
              <a:rPr lang="ru-RU"/>
              <a:pPr>
                <a:defRPr/>
              </a:pPr>
              <a:t>10.01.2016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B2503D-59A8-456C-B106-C4B5F069C79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1158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0E767-BC7E-43B9-8B3B-23DAABE18E1C}" type="datetimeFigureOut">
              <a:rPr lang="ru-RU"/>
              <a:pPr>
                <a:defRPr/>
              </a:pPr>
              <a:t>10.01.2016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362D5-8F09-485A-9972-9BAC3AFFD7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0752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B5141-7DA6-4A2B-910F-3C72831101B2}" type="datetimeFigureOut">
              <a:rPr lang="ru-RU"/>
              <a:pPr>
                <a:defRPr/>
              </a:pPr>
              <a:t>10.01.2016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1A4EC5-5B98-4E72-88DB-C2FA8A9FD1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7171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8CB6A-A4CC-4DC1-8F67-A7C7DB77C9C4}" type="datetimeFigureOut">
              <a:rPr lang="ru-RU"/>
              <a:pPr>
                <a:defRPr/>
              </a:pPr>
              <a:t>10.01.2016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51C975-C50D-4C25-B31A-5115B824EA2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9114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B4F85-E01A-4381-A190-3245ACBF1B57}" type="datetimeFigureOut">
              <a:rPr lang="ru-RU"/>
              <a:pPr>
                <a:defRPr/>
              </a:pPr>
              <a:t>10.01.2016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BDB6D6-E933-4525-8674-72416F87995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9741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96A16-928B-4647-B4DD-BF5A9C9725F0}" type="datetimeFigureOut">
              <a:rPr lang="ru-RU"/>
              <a:pPr>
                <a:defRPr/>
              </a:pPr>
              <a:t>10.01.2016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502172-590F-402D-A74C-3BD83CCD93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3821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3CEF96-7BD5-4199-B4EB-2E8ACB672500}" type="datetimeFigureOut">
              <a:rPr lang="ru-RU"/>
              <a:pPr>
                <a:defRPr/>
              </a:pPr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5FA3291-6F10-4C33-BAFE-3A300E661CA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3.png"/><Relationship Id="rId1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3.png"/><Relationship Id="rId1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3.png"/><Relationship Id="rId1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3.png"/><Relationship Id="rId1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3.pn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3.png"/><Relationship Id="rId1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otovie-prezentacii.ru/wp-content/uploads/2013/02/fon-m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1"/>
          <p:cNvSpPr>
            <a:spLocks noChangeArrowheads="1"/>
          </p:cNvSpPr>
          <p:nvPr/>
        </p:nvSpPr>
        <p:spPr bwMode="auto">
          <a:xfrm>
            <a:off x="395288" y="1268413"/>
            <a:ext cx="813752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uk-UA" altLang="ru-RU" sz="6600" b="1" i="1">
                <a:solidFill>
                  <a:srgbClr val="4F22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ІКТ на уроках геометрії</a:t>
            </a:r>
            <a:endParaRPr lang="ru-RU" altLang="ru-RU" sz="6600">
              <a:solidFill>
                <a:srgbClr val="4F22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4067175" y="4724400"/>
            <a:ext cx="4752975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uk-UA" altLang="ru-RU" sz="3600">
                <a:latin typeface="Monotype Corsiva" panose="03010101010201010101" pitchFamily="66" charset="0"/>
              </a:rPr>
              <a:t>Підготувала : вчитель</a:t>
            </a:r>
          </a:p>
          <a:p>
            <a:r>
              <a:rPr lang="uk-UA" altLang="ru-RU" sz="3600">
                <a:latin typeface="Monotype Corsiva" panose="03010101010201010101" pitchFamily="66" charset="0"/>
              </a:rPr>
              <a:t> математики НВК № 33 Ігнашева О.О. </a:t>
            </a:r>
            <a:endParaRPr lang="ru-RU" altLang="ru-RU" sz="360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gotovie-prezentacii.ru/wp-content/uploads/2013/02/fon-m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Шестиугольник 2"/>
          <p:cNvSpPr/>
          <p:nvPr/>
        </p:nvSpPr>
        <p:spPr>
          <a:xfrm>
            <a:off x="5292080" y="404664"/>
            <a:ext cx="3441982" cy="3096344"/>
          </a:xfrm>
          <a:prstGeom prst="hexagon">
            <a:avLst/>
          </a:prstGeom>
          <a:solidFill>
            <a:srgbClr val="00B0F0">
              <a:alpha val="27000"/>
            </a:srgbClr>
          </a:solidFill>
          <a:ln w="41275"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schemeClr val="bg1">
                <a:lumMod val="85000"/>
                <a:alpha val="80000"/>
              </a:schemeClr>
            </a:outerShdw>
          </a:effectLst>
          <a:scene3d>
            <a:camera prst="orthographicFront"/>
            <a:lightRig rig="balanced" dir="t"/>
          </a:scene3d>
          <a:sp3d extrusionH="76200" contourW="12700" prstMaterial="matte">
            <a:bevelT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" name="Группа 73"/>
          <p:cNvGrpSpPr>
            <a:grpSpLocks/>
          </p:cNvGrpSpPr>
          <p:nvPr/>
        </p:nvGrpSpPr>
        <p:grpSpPr bwMode="auto">
          <a:xfrm>
            <a:off x="6011863" y="765175"/>
            <a:ext cx="792162" cy="792163"/>
            <a:chOff x="251520" y="4482976"/>
            <a:chExt cx="792088" cy="792088"/>
          </a:xfrm>
        </p:grpSpPr>
        <p:pic>
          <p:nvPicPr>
            <p:cNvPr id="11337" name="Picture 34" descr="H:\Documents and Settings\Aida\Рабочий стол\PNG\ButtonCrys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4482976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322950" y="4581392"/>
              <a:ext cx="585733" cy="5222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10</a:t>
              </a:r>
            </a:p>
          </p:txBody>
        </p:sp>
      </p:grpSp>
      <p:grpSp>
        <p:nvGrpSpPr>
          <p:cNvPr id="4" name="Группа 96"/>
          <p:cNvGrpSpPr>
            <a:grpSpLocks/>
          </p:cNvGrpSpPr>
          <p:nvPr/>
        </p:nvGrpSpPr>
        <p:grpSpPr bwMode="auto">
          <a:xfrm>
            <a:off x="6659563" y="620713"/>
            <a:ext cx="792162" cy="792162"/>
            <a:chOff x="1115616" y="4509120"/>
            <a:chExt cx="792088" cy="792088"/>
          </a:xfrm>
        </p:grpSpPr>
        <p:pic>
          <p:nvPicPr>
            <p:cNvPr id="11335" name="Picture 35" descr="H:\Documents and Settings\Aida\Рабочий стол\PNG\ButtonCrysPr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4509120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1187046" y="4653569"/>
              <a:ext cx="566685" cy="5222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11</a:t>
              </a:r>
            </a:p>
          </p:txBody>
        </p:sp>
      </p:grpSp>
      <p:grpSp>
        <p:nvGrpSpPr>
          <p:cNvPr id="7" name="Группа 93"/>
          <p:cNvGrpSpPr>
            <a:grpSpLocks/>
          </p:cNvGrpSpPr>
          <p:nvPr/>
        </p:nvGrpSpPr>
        <p:grpSpPr bwMode="auto">
          <a:xfrm>
            <a:off x="6732588" y="549275"/>
            <a:ext cx="777875" cy="777875"/>
            <a:chOff x="2051720" y="4581128"/>
            <a:chExt cx="779016" cy="779016"/>
          </a:xfrm>
        </p:grpSpPr>
        <p:pic>
          <p:nvPicPr>
            <p:cNvPr id="11333" name="Picture 36" descr="H:\Documents and Settings\Aida\Рабочий стол\PNG\ButtonCrysT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4581128"/>
              <a:ext cx="779016" cy="77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Прямоугольник 14"/>
            <p:cNvSpPr/>
            <p:nvPr/>
          </p:nvSpPr>
          <p:spPr>
            <a:xfrm>
              <a:off x="2123262" y="4725803"/>
              <a:ext cx="586647" cy="5230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12</a:t>
              </a:r>
            </a:p>
          </p:txBody>
        </p:sp>
      </p:grpSp>
      <p:grpSp>
        <p:nvGrpSpPr>
          <p:cNvPr id="8" name="Группа 90"/>
          <p:cNvGrpSpPr>
            <a:grpSpLocks/>
          </p:cNvGrpSpPr>
          <p:nvPr/>
        </p:nvGrpSpPr>
        <p:grpSpPr bwMode="auto">
          <a:xfrm>
            <a:off x="7667625" y="1341438"/>
            <a:ext cx="779463" cy="777875"/>
            <a:chOff x="2915816" y="4581128"/>
            <a:chExt cx="779016" cy="779016"/>
          </a:xfrm>
        </p:grpSpPr>
        <p:pic>
          <p:nvPicPr>
            <p:cNvPr id="11331" name="Picture 37" descr="H:\Documents and Settings\Aida\Рабочий стол\PNG\ButtonCrysC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4581128"/>
              <a:ext cx="779016" cy="77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Прямоугольник 17"/>
            <p:cNvSpPr/>
            <p:nvPr/>
          </p:nvSpPr>
          <p:spPr>
            <a:xfrm>
              <a:off x="2987213" y="4725802"/>
              <a:ext cx="585451" cy="523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13</a:t>
              </a:r>
            </a:p>
          </p:txBody>
        </p:sp>
      </p:grpSp>
      <p:grpSp>
        <p:nvGrpSpPr>
          <p:cNvPr id="9" name="Группа 87"/>
          <p:cNvGrpSpPr>
            <a:grpSpLocks/>
          </p:cNvGrpSpPr>
          <p:nvPr/>
        </p:nvGrpSpPr>
        <p:grpSpPr bwMode="auto">
          <a:xfrm>
            <a:off x="5767388" y="1520825"/>
            <a:ext cx="779462" cy="779463"/>
            <a:chOff x="3995936" y="4653136"/>
            <a:chExt cx="779016" cy="779016"/>
          </a:xfrm>
        </p:grpSpPr>
        <p:pic>
          <p:nvPicPr>
            <p:cNvPr id="11329" name="Picture 38" descr="H:\Documents and Settings\Aida\Рабочий стол\PNG\ButtonCrysDEC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4653136"/>
              <a:ext cx="779016" cy="77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Прямоугольник 20"/>
            <p:cNvSpPr/>
            <p:nvPr/>
          </p:nvSpPr>
          <p:spPr>
            <a:xfrm>
              <a:off x="4067332" y="4797516"/>
              <a:ext cx="585453" cy="5235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14</a:t>
              </a:r>
            </a:p>
          </p:txBody>
        </p:sp>
      </p:grpSp>
      <p:grpSp>
        <p:nvGrpSpPr>
          <p:cNvPr id="10" name="Группа 84"/>
          <p:cNvGrpSpPr>
            <a:grpSpLocks/>
          </p:cNvGrpSpPr>
          <p:nvPr/>
        </p:nvGrpSpPr>
        <p:grpSpPr bwMode="auto">
          <a:xfrm>
            <a:off x="7235825" y="836613"/>
            <a:ext cx="779463" cy="779462"/>
            <a:chOff x="5076056" y="4653136"/>
            <a:chExt cx="779016" cy="779016"/>
          </a:xfrm>
        </p:grpSpPr>
        <p:pic>
          <p:nvPicPr>
            <p:cNvPr id="11327" name="Picture 39" descr="H:\Documents and Settings\Aida\Рабочий стол\PNG\ButtonCrysDBP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4653136"/>
              <a:ext cx="779016" cy="77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Прямоугольник 23"/>
            <p:cNvSpPr/>
            <p:nvPr/>
          </p:nvSpPr>
          <p:spPr>
            <a:xfrm>
              <a:off x="5147453" y="4797515"/>
              <a:ext cx="585451" cy="5235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15</a:t>
              </a:r>
            </a:p>
          </p:txBody>
        </p:sp>
      </p:grpSp>
      <p:grpSp>
        <p:nvGrpSpPr>
          <p:cNvPr id="13" name="Группа 63"/>
          <p:cNvGrpSpPr>
            <a:grpSpLocks/>
          </p:cNvGrpSpPr>
          <p:nvPr/>
        </p:nvGrpSpPr>
        <p:grpSpPr bwMode="auto">
          <a:xfrm>
            <a:off x="6227763" y="1052513"/>
            <a:ext cx="777875" cy="779462"/>
            <a:chOff x="7812360" y="5301208"/>
            <a:chExt cx="779016" cy="779016"/>
          </a:xfrm>
        </p:grpSpPr>
        <p:pic>
          <p:nvPicPr>
            <p:cNvPr id="11325" name="Picture 33" descr="H:\Documents and Settings\Aida\Рабочий стол\PNG\ButtonCrysDEG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360" y="5301208"/>
              <a:ext cx="779016" cy="77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Прямоугольник 26"/>
            <p:cNvSpPr/>
            <p:nvPr/>
          </p:nvSpPr>
          <p:spPr>
            <a:xfrm>
              <a:off x="8028577" y="5445587"/>
              <a:ext cx="384739" cy="5235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9</a:t>
              </a:r>
            </a:p>
          </p:txBody>
        </p:sp>
      </p:grpSp>
      <p:grpSp>
        <p:nvGrpSpPr>
          <p:cNvPr id="16" name="Группа 59"/>
          <p:cNvGrpSpPr>
            <a:grpSpLocks/>
          </p:cNvGrpSpPr>
          <p:nvPr/>
        </p:nvGrpSpPr>
        <p:grpSpPr bwMode="auto">
          <a:xfrm>
            <a:off x="6227763" y="1484313"/>
            <a:ext cx="792162" cy="792162"/>
            <a:chOff x="6804248" y="5661248"/>
            <a:chExt cx="792088" cy="792088"/>
          </a:xfrm>
        </p:grpSpPr>
        <p:pic>
          <p:nvPicPr>
            <p:cNvPr id="11323" name="Picture 32" descr="H:\Documents and Settings\Aida\Рабочий стол\PNG\ButtonCrysR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5661248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Прямоугольник 29"/>
            <p:cNvSpPr/>
            <p:nvPr/>
          </p:nvSpPr>
          <p:spPr>
            <a:xfrm>
              <a:off x="7020128" y="5805697"/>
              <a:ext cx="385726" cy="5222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8</a:t>
              </a:r>
            </a:p>
          </p:txBody>
        </p:sp>
      </p:grpSp>
      <p:grpSp>
        <p:nvGrpSpPr>
          <p:cNvPr id="19" name="Группа 55"/>
          <p:cNvGrpSpPr>
            <a:grpSpLocks/>
          </p:cNvGrpSpPr>
          <p:nvPr/>
        </p:nvGrpSpPr>
        <p:grpSpPr bwMode="auto">
          <a:xfrm>
            <a:off x="6084888" y="2276475"/>
            <a:ext cx="790575" cy="792163"/>
            <a:chOff x="5940152" y="5720184"/>
            <a:chExt cx="792088" cy="792088"/>
          </a:xfrm>
        </p:grpSpPr>
        <p:pic>
          <p:nvPicPr>
            <p:cNvPr id="11321" name="Picture 31" descr="H:\Documents and Settings\Aida\Рабочий стол\PNG\ButtonCrysY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5720184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Прямоугольник 32"/>
            <p:cNvSpPr/>
            <p:nvPr/>
          </p:nvSpPr>
          <p:spPr>
            <a:xfrm>
              <a:off x="6156465" y="5877332"/>
              <a:ext cx="384910" cy="5238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7</a:t>
              </a:r>
            </a:p>
          </p:txBody>
        </p:sp>
      </p:grpSp>
      <p:grpSp>
        <p:nvGrpSpPr>
          <p:cNvPr id="22" name="Группа 51"/>
          <p:cNvGrpSpPr>
            <a:grpSpLocks/>
          </p:cNvGrpSpPr>
          <p:nvPr/>
        </p:nvGrpSpPr>
        <p:grpSpPr bwMode="auto">
          <a:xfrm>
            <a:off x="6516688" y="1341438"/>
            <a:ext cx="792162" cy="792162"/>
            <a:chOff x="4860032" y="5707112"/>
            <a:chExt cx="792088" cy="792088"/>
          </a:xfrm>
        </p:grpSpPr>
        <p:pic>
          <p:nvPicPr>
            <p:cNvPr id="11319" name="Picture 30" descr="H:\Documents and Settings\Aida\Рабочий стол\PNG\ButtonCrysDEP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5707112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Прямоугольник 35"/>
            <p:cNvSpPr/>
            <p:nvPr/>
          </p:nvSpPr>
          <p:spPr>
            <a:xfrm>
              <a:off x="5075912" y="5876958"/>
              <a:ext cx="385726" cy="5238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6</a:t>
              </a:r>
            </a:p>
          </p:txBody>
        </p:sp>
      </p:grpSp>
      <p:grpSp>
        <p:nvGrpSpPr>
          <p:cNvPr id="25" name="Группа 37"/>
          <p:cNvGrpSpPr>
            <a:grpSpLocks/>
          </p:cNvGrpSpPr>
          <p:nvPr/>
        </p:nvGrpSpPr>
        <p:grpSpPr bwMode="auto">
          <a:xfrm>
            <a:off x="6011863" y="1628775"/>
            <a:ext cx="779462" cy="779463"/>
            <a:chOff x="3635896" y="5445224"/>
            <a:chExt cx="779016" cy="779016"/>
          </a:xfrm>
        </p:grpSpPr>
        <p:pic>
          <p:nvPicPr>
            <p:cNvPr id="11317" name="Picture 28" descr="H:\Documents and Settings\Aida\Рабочий стол\PNG\ButtonCrysDO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5445224"/>
              <a:ext cx="779016" cy="77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Прямоугольник 38"/>
            <p:cNvSpPr/>
            <p:nvPr/>
          </p:nvSpPr>
          <p:spPr>
            <a:xfrm>
              <a:off x="3832633" y="5561046"/>
              <a:ext cx="385541" cy="5235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4</a:t>
              </a:r>
            </a:p>
          </p:txBody>
        </p:sp>
      </p:grpSp>
      <p:grpSp>
        <p:nvGrpSpPr>
          <p:cNvPr id="28" name="Группа 31"/>
          <p:cNvGrpSpPr>
            <a:grpSpLocks/>
          </p:cNvGrpSpPr>
          <p:nvPr/>
        </p:nvGrpSpPr>
        <p:grpSpPr bwMode="auto">
          <a:xfrm>
            <a:off x="6076950" y="1873250"/>
            <a:ext cx="792163" cy="792163"/>
            <a:chOff x="2267744" y="5491088"/>
            <a:chExt cx="792088" cy="792088"/>
          </a:xfrm>
        </p:grpSpPr>
        <p:pic>
          <p:nvPicPr>
            <p:cNvPr id="11315" name="Picture 27" descr="H:\Documents and Settings\Aida\Рабочий стол\PNG\ButtonCrysDY.p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5491088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Прямоугольник 41"/>
            <p:cNvSpPr/>
            <p:nvPr/>
          </p:nvSpPr>
          <p:spPr>
            <a:xfrm>
              <a:off x="2483624" y="5589504"/>
              <a:ext cx="385726" cy="5222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3</a:t>
              </a:r>
            </a:p>
          </p:txBody>
        </p:sp>
      </p:grpSp>
      <p:grpSp>
        <p:nvGrpSpPr>
          <p:cNvPr id="31" name="Группа 25"/>
          <p:cNvGrpSpPr>
            <a:grpSpLocks/>
          </p:cNvGrpSpPr>
          <p:nvPr/>
        </p:nvGrpSpPr>
        <p:grpSpPr bwMode="auto">
          <a:xfrm>
            <a:off x="6804025" y="908050"/>
            <a:ext cx="792163" cy="792163"/>
            <a:chOff x="1331640" y="5432152"/>
            <a:chExt cx="792088" cy="792088"/>
          </a:xfrm>
        </p:grpSpPr>
        <p:pic>
          <p:nvPicPr>
            <p:cNvPr id="11313" name="Picture 26" descr="H:\Documents and Settings\Aida\Рабочий стол\PNG\ButtonCrysDP.pn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432152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Прямоугольник 44"/>
            <p:cNvSpPr/>
            <p:nvPr/>
          </p:nvSpPr>
          <p:spPr>
            <a:xfrm>
              <a:off x="1528471" y="5546441"/>
              <a:ext cx="385726" cy="5222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2</a:t>
              </a:r>
            </a:p>
          </p:txBody>
        </p:sp>
      </p:grpSp>
      <p:grpSp>
        <p:nvGrpSpPr>
          <p:cNvPr id="34" name="Группа 20"/>
          <p:cNvGrpSpPr>
            <a:grpSpLocks/>
          </p:cNvGrpSpPr>
          <p:nvPr/>
        </p:nvGrpSpPr>
        <p:grpSpPr bwMode="auto">
          <a:xfrm>
            <a:off x="7308850" y="1268413"/>
            <a:ext cx="765175" cy="766762"/>
            <a:chOff x="1187624" y="3356992"/>
            <a:chExt cx="765944" cy="765944"/>
          </a:xfrm>
        </p:grpSpPr>
        <p:pic>
          <p:nvPicPr>
            <p:cNvPr id="11311" name="Picture 25" descr="H:\Documents and Settings\Aida\Рабочий стол\PNG\ButtonCrysB.pn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3356992"/>
              <a:ext cx="765944" cy="765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TextBox 47"/>
            <p:cNvSpPr txBox="1"/>
            <p:nvPr/>
          </p:nvSpPr>
          <p:spPr>
            <a:xfrm>
              <a:off x="1356068" y="3472755"/>
              <a:ext cx="384561" cy="52331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1</a:t>
              </a:r>
            </a:p>
          </p:txBody>
        </p:sp>
      </p:grpSp>
      <p:sp>
        <p:nvSpPr>
          <p:cNvPr id="49" name="Месяц 48"/>
          <p:cNvSpPr/>
          <p:nvPr/>
        </p:nvSpPr>
        <p:spPr bwMode="auto">
          <a:xfrm rot="14479721">
            <a:off x="6144419" y="3480594"/>
            <a:ext cx="654050" cy="1182688"/>
          </a:xfrm>
          <a:prstGeom prst="moon">
            <a:avLst>
              <a:gd name="adj" fmla="val 15267"/>
            </a:avLst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Трапеция 50"/>
          <p:cNvSpPr/>
          <p:nvPr/>
        </p:nvSpPr>
        <p:spPr bwMode="auto">
          <a:xfrm rot="16947424">
            <a:off x="6204744" y="4245769"/>
            <a:ext cx="698500" cy="71438"/>
          </a:xfrm>
          <a:prstGeom prst="trapezoid">
            <a:avLst>
              <a:gd name="adj" fmla="val 70380"/>
            </a:avLst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1286" name="Группа 20"/>
          <p:cNvGrpSpPr>
            <a:grpSpLocks/>
          </p:cNvGrpSpPr>
          <p:nvPr/>
        </p:nvGrpSpPr>
        <p:grpSpPr bwMode="auto">
          <a:xfrm>
            <a:off x="6227763" y="1412875"/>
            <a:ext cx="1811337" cy="1238250"/>
            <a:chOff x="3278716" y="1987085"/>
            <a:chExt cx="1810142" cy="1238217"/>
          </a:xfrm>
        </p:grpSpPr>
        <p:sp>
          <p:nvSpPr>
            <p:cNvPr id="54" name="Прямоугольник 53"/>
            <p:cNvSpPr/>
            <p:nvPr/>
          </p:nvSpPr>
          <p:spPr bwMode="auto">
            <a:xfrm rot="5400000">
              <a:off x="3649068" y="2468542"/>
              <a:ext cx="1008633" cy="45720"/>
            </a:xfrm>
            <a:prstGeom prst="rect">
              <a:avLst/>
            </a:prstGeom>
            <a:gradFill>
              <a:gsLst>
                <a:gs pos="0">
                  <a:srgbClr val="FFFFFF">
                    <a:alpha val="59000"/>
                  </a:srgbClr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Прямоугольник 54"/>
            <p:cNvSpPr/>
            <p:nvPr/>
          </p:nvSpPr>
          <p:spPr bwMode="auto">
            <a:xfrm rot="19616184">
              <a:off x="3278716" y="3124238"/>
              <a:ext cx="1008139" cy="45743"/>
            </a:xfrm>
            <a:prstGeom prst="rect">
              <a:avLst/>
            </a:prstGeom>
            <a:gradFill>
              <a:gsLst>
                <a:gs pos="0">
                  <a:srgbClr val="FFFFFF">
                    <a:alpha val="59000"/>
                  </a:srgbClr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Прямоугольник 55"/>
            <p:cNvSpPr/>
            <p:nvPr/>
          </p:nvSpPr>
          <p:spPr bwMode="auto">
            <a:xfrm rot="12645845">
              <a:off x="4080719" y="3179559"/>
              <a:ext cx="1008139" cy="45743"/>
            </a:xfrm>
            <a:prstGeom prst="rect">
              <a:avLst/>
            </a:prstGeom>
            <a:gradFill>
              <a:gsLst>
                <a:gs pos="0">
                  <a:srgbClr val="FFFFFF">
                    <a:alpha val="59000"/>
                  </a:srgbClr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57" name="Овал 56"/>
          <p:cNvSpPr/>
          <p:nvPr/>
        </p:nvSpPr>
        <p:spPr bwMode="auto">
          <a:xfrm>
            <a:off x="6947445" y="2204418"/>
            <a:ext cx="288925" cy="287337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8" name="Прямая со стрелкой 57"/>
          <p:cNvCxnSpPr>
            <a:stCxn id="11291" idx="0"/>
          </p:cNvCxnSpPr>
          <p:nvPr/>
        </p:nvCxnSpPr>
        <p:spPr>
          <a:xfrm rot="5400000" flipH="1" flipV="1">
            <a:off x="6779419" y="5120481"/>
            <a:ext cx="6477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291" name="TextBox 107"/>
          <p:cNvSpPr txBox="1">
            <a:spLocks noChangeArrowheads="1"/>
          </p:cNvSpPr>
          <p:nvPr/>
        </p:nvSpPr>
        <p:spPr bwMode="auto">
          <a:xfrm>
            <a:off x="5734050" y="5445125"/>
            <a:ext cx="2735263" cy="584200"/>
          </a:xfrm>
          <a:prstGeom prst="rect">
            <a:avLst/>
          </a:prstGeom>
          <a:solidFill>
            <a:srgbClr val="00B0F0">
              <a:alpha val="4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uk-UA" altLang="ru-RU" sz="1600"/>
              <a:t>Кликни кнопку, щоб випала куля з номером.</a:t>
            </a:r>
          </a:p>
        </p:txBody>
      </p:sp>
      <p:grpSp>
        <p:nvGrpSpPr>
          <p:cNvPr id="40" name="Группа 25"/>
          <p:cNvGrpSpPr>
            <a:grpSpLocks/>
          </p:cNvGrpSpPr>
          <p:nvPr/>
        </p:nvGrpSpPr>
        <p:grpSpPr bwMode="auto">
          <a:xfrm>
            <a:off x="6732588" y="3357563"/>
            <a:ext cx="792162" cy="792162"/>
            <a:chOff x="1331640" y="5432152"/>
            <a:chExt cx="792088" cy="792088"/>
          </a:xfrm>
        </p:grpSpPr>
        <p:pic>
          <p:nvPicPr>
            <p:cNvPr id="11300" name="Picture 26" descr="H:\Documents and Settings\Aida\Рабочий стол\PNG\ButtonCrysDP.pn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432152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Прямоугольник 61"/>
            <p:cNvSpPr/>
            <p:nvPr/>
          </p:nvSpPr>
          <p:spPr>
            <a:xfrm>
              <a:off x="1528472" y="5546441"/>
              <a:ext cx="385726" cy="5222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2</a:t>
              </a:r>
            </a:p>
          </p:txBody>
        </p:sp>
      </p:grpSp>
      <p:sp>
        <p:nvSpPr>
          <p:cNvPr id="50" name="Трапеция 49"/>
          <p:cNvSpPr/>
          <p:nvPr/>
        </p:nvSpPr>
        <p:spPr bwMode="auto">
          <a:xfrm>
            <a:off x="6444208" y="2564904"/>
            <a:ext cx="1295400" cy="2736304"/>
          </a:xfrm>
          <a:prstGeom prst="trapezoid">
            <a:avLst>
              <a:gd name="adj" fmla="val 39245"/>
            </a:avLst>
          </a:prstGeom>
          <a:gradFill flip="none" rotWithShape="1">
            <a:gsLst>
              <a:gs pos="10000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0" scaled="0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2" name="Picture 32" descr="Picture1.png"/>
          <p:cNvPicPr>
            <a:picLocks noChangeAspect="1"/>
          </p:cNvPicPr>
          <p:nvPr/>
        </p:nvPicPr>
        <p:blipFill>
          <a:blip r:embed="rId17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04025" y="4508500"/>
            <a:ext cx="6096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Вертикальный свиток 63"/>
          <p:cNvSpPr/>
          <p:nvPr/>
        </p:nvSpPr>
        <p:spPr>
          <a:xfrm rot="10800000">
            <a:off x="539750" y="476250"/>
            <a:ext cx="4176713" cy="5400675"/>
          </a:xfrm>
          <a:prstGeom prst="verticalScroll">
            <a:avLst/>
          </a:prstGeom>
          <a:solidFill>
            <a:srgbClr val="7030A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1258888" y="692150"/>
            <a:ext cx="28813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uk-UA" altLang="ru-RU" sz="3200"/>
              <a:t>Завдання № </a:t>
            </a:r>
            <a:r>
              <a:rPr lang="ru-RU" altLang="ru-RU" sz="3200"/>
              <a:t>2</a:t>
            </a: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1116013" y="1700213"/>
            <a:ext cx="302418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uk-UA" altLang="ru-RU" sz="3200"/>
              <a:t>Які види геометричних перетворень спостерігаються в картинах</a:t>
            </a:r>
          </a:p>
          <a:p>
            <a:pPr algn="ctr"/>
            <a:r>
              <a:rPr lang="uk-UA" altLang="ru-RU" sz="3200"/>
              <a:t> М. Ешера</a:t>
            </a:r>
            <a:endParaRPr lang="ru-RU" altLang="ru-RU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12 1.85185E-6 L 0.04115 1.85185E-6 L 0.07622 0.07731 L 0.04115 0.15416 L -0.02812 0.15416 L -0.06302 0.07731 L -0.02812 1.85185E-6 Z " pathEditMode="relative" rAng="0" ptsTypes="FFFFFFF">
                                      <p:cBhvr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" y="77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02778 0.05857 L 0.08368 0.05857 L 0.05573 0.11806 L 0.08368 0.17662 L 0.02778 0.17662 L -3.33333E-6 0.23635 L -0.02777 0.17662 L -0.0835 0.17662 L -0.05573 0.11806 L -0.0835 0.05857 L -0.02777 0.05857 L -3.33333E-6 -3.33333E-6 Z " pathEditMode="relative" rAng="0" ptsTypes="FFFFFFFFFFFFF">
                                      <p:cBhvr>
                                        <p:cTn id="10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8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33333E-6 C 0.01684 -0.0507 0.04236 -0.08264 0.07083 -0.08264 C 0.09896 -0.08264 0.12448 -0.0507 0.14167 3.33333E-6 C 0.12448 0.05069 0.09896 0.08264 0.07083 0.08264 C 0.04236 0.08264 0.01684 0.05069 -1.38889E-6 3.33333E-6 Z " pathEditMode="relative" rAng="0" ptsTypes="fffff">
                                      <p:cBhvr>
                                        <p:cTn id="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0.01025 2.22222E-6 C 0.01511 2.22222E-6 0.02049 -0.01134 0.02535 -0.0132 C 0.029 -0.0132 0.03577 -0.00255 0.03872 -0.00255 C 0.04289 -0.00255 0.04723 -0.00602 0.05504 -0.00602 L 0.0606 -0.13241 L 0.06667 0.02083 L 0.07396 2.22222E-6 L 0.07987 -0.00602 L 0.09462 -0.0007 C 0.10122 -0.00347 0.1066 -0.01389 0.1132 -0.01829 C 0.11563 -0.01875 0.12119 -0.01968 0.12483 -0.01829 C 0.12848 -0.01644 0.13143 -0.00509 0.13264 -0.00417 C 0.13455 -0.0007 0.13872 -0.00417 0.14115 -0.00255 L 0.1448 2.22222E-6 L 0.15157 2.22222E-6 " pathEditMode="relative" rAng="0" ptsTypes="FfffFFFFFffffFFF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0" y="-56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118 -0.15733  0.132 -0.15733  0.011 0  C 0.132 -0.15733  0.132 0.176  0.011 0.01467  C 0.132 0.176  -0.118 0.176  0 0.01467  C -0.118 0.176  -0.118 -0.15733  0 0  Z" pathEditMode="relative" ptsTypes="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C 0.00104 -0.00255 0.00608 -0.02987 0.01875 -0.02801 C 0.0382 -0.02547 0.04566 -0.00602 0.06354 -0.02547 C 0.07483 -0.03704 0.08802 -0.06598 0.09774 -0.06528 C 0.11962 -0.06436 0.12413 -0.0345 0.12413 -0.00695 C 0.12483 0.03171 0.09618 0.06435 0.06163 0.06805 C 0.02656 0.07083 -0.00243 0.02916 -1.11111E-6 4.81481E-6 Z " pathEditMode="relative" rAng="0" ptsTypes="fffffff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0" y="2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C -0.01267 -0.01227 -0.0191 -0.0331 -0.01563 -0.05417 C -0.01389 -0.06134 -0.01146 -0.06852 -0.00799 -0.07408 C -0.0059 -0.05764 0.00243 -0.04259 0.01441 -0.0331 C 0.01441 -0.05324 0.02378 -0.07269 0.03941 -0.08148 C 0.04462 -0.08496 0.05035 -0.08658 0.0559 -0.08681 C 0.0474 -0.075 0.04271 -0.05764 0.04462 -0.03959 C 0.05712 -0.05255 0.07517 -0.05556 0.09045 -0.04607 C 0.09583 -0.04329 0.10121 -0.0382 0.10486 -0.0331 C 0.09115 -0.03472 0.07743 -0.02824 0.06753 -0.01505 C 0.08316 -0.01088 0.09653 0.0044 0.10052 0.02523 C 0.10156 0.03217 0.10156 0.03958 0.10052 0.04676 C 0.09305 0.0331 0.08021 0.02361 0.06632 0.02222 C 0.07326 0.04028 0.07153 0.0625 0.06128 0.07893 C 0.05712 0.08495 0.05243 0.08981 0.0474 0.09305 C 0.05156 0.07685 0.04913 0.05903 0.04149 0.04467 C 0.03472 0.0625 0.01962 0.07477 0.00243 0.07477 C -0.00417 0.07477 -0.00972 0.07315 -0.0151 0.07037 C -0.00226 0.06481 0.00746 0.05092 0.01215 0.03449 C -0.00417 0.03889 -0.02066 0.03217 -0.03177 0.01574 C -0.03594 0.00926 -0.03802 0.00301 -0.03958 -0.00463 C -0.02847 0.00509 -0.0132 0.00648 8.33333E-7 2.22222E-6 Z " pathEditMode="relative" rAng="0" ptsTypes="ffffffffffffffffffffff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0" y="3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4.07407E-6 C -0.00226 0.00671 -0.00712 0.01388 -0.00903 0.02291 C -0.01111 0.03287 -0.01215 0.04467 -0.0132 0.05601 C -0.01406 0.06805 -0.0132 0.07801 -0.01215 0.08865 C -0.01111 0.09861 -0.00972 0.10949 -0.0059 0.11805 C -0.00295 0.12777 0.00226 0.13472 0.00798 0.14004 C 0.01319 0.14537 0.01927 0.14884 0.02552 0.15115 C 0.0316 0.15324 0.03785 0.15324 0.04358 0.15115 C 0.04965 0.14884 0.05538 0.14467 0.05989 0.1375 C 0.06458 0.13125 0.06875 0.12314 0.07083 0.11296 C 0.07361 0.10416 0.07448 0.09166 0.07448 0.08148 C 0.075 0.07176 0.07448 0.06018 0.0717 0.04976 C 0.06944 0.04097 0.06458 0.03402 0.05851 0.03032 C 0.05226 0.02777 0.04618 0.03125 0.04201 0.0375 C 0.03837 0.04375 0.03576 0.05347 0.03524 0.06527 C 0.03524 0.07708 0.03576 0.08773 0.03837 0.09699 C 0.04097 0.10578 0.04062 0.10763 0.05069 0.11944 C 0.05989 0.13194 0.06944 0.1287 0.075 0.12939 C 0.08073 0.12939 0.08524 0.12569 0.09097 0.12176 C 0.09722 0.11782 0.10226 0.10949 0.1059 0.10254 C 0.10955 0.09513 0.11111 0.08588 0.11302 0.07176 C 0.11493 0.0574 0.11493 0.04976 0.11493 0.03912 C 0.11493 0.02824 0.11493 0.01759 0.11493 0.00671 " pathEditMode="relative" rAng="0" ptsTypes="fffffffffffffffffffffff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0" y="77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296E-6 C 0.02291 -2.96296E-6 0.04149 0.02199 0.04149 0.04885 C 0.04149 0.0669 0.03368 0.08264 0.02222 0.0919 C 0.02222 0.09213 0.0217 0.0919 0.0217 0.09213 C 0.01753 0.09537 0.0151 0.10116 0.0151 0.10764 C 0.0151 0.11343 0.01753 0.11829 0.02048 0.12199 C 0.02534 0.12755 0.0283 0.13611 0.0283 0.14468 C 0.0283 0.16343 0.01562 0.17848 3.61111E-6 0.17848 C -0.01563 0.17848 -0.02813 0.16343 -0.02813 0.14468 C -0.02813 0.13611 -0.02518 0.12755 -0.02032 0.12199 C -0.01736 0.11829 -0.01563 0.11343 -0.01563 0.10764 C -0.01563 0.10116 -0.01789 0.09537 -0.02153 0.0919 C -0.02153 0.09213 -0.02205 0.0919 -0.02205 0.09213 C -0.03403 0.08264 -0.04184 0.0669 -0.04184 0.04885 C -0.04184 0.02199 -0.02344 -2.96296E-6 3.61111E-6 -2.96296E-6 C 3.61111E-6 -2.96296E-6 3.61111E-6 -2.96296E-6 3.61111E-6 -2.96296E-6 Z " pathEditMode="relative" rAng="0" ptsTypes="ffffffffffffffff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.03519 C -2.22222E-6 -0.03148 0.01806 -0.08264 0.04011 -0.08264 C 0.06285 -0.08264 0.08108 -0.03148 0.08108 0.03519 C 0.08108 0.10185 0.09931 0.15324 0.12205 0.15324 C 0.1441 0.15324 0.16233 0.10185 0.16233 0.03519 " pathEditMode="relative" rAng="0" ptsTypes="fffff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0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7 C -0.0026 -0.00694 -0.01145 -0.01319 -0.01458 -0.01319 C -0.03402 -0.01319 -0.05399 0.09143 -0.05399 0.19676 C -0.05399 0.14329 -0.06406 0.09143 -0.07361 0.09143 C -0.0835 0.09143 -0.09305 0.14421 -0.09305 0.19676 C -0.09305 0.17037 -0.09809 0.14329 -0.10312 0.14329 C -0.10816 0.14329 -0.11302 0.16968 -0.11302 0.19676 C -0.11302 0.18287 -0.11562 0.17037 -0.11823 0.17037 C -0.12066 0.17037 -0.12309 0.18356 -0.12309 0.19676 C -0.12309 0.18958 -0.12448 0.18287 -0.12569 0.18287 C -0.12639 0.18287 -0.12812 0.18958 -0.12812 0.19676 C -0.12812 0.19306 -0.12882 0.18958 -0.12951 0.18958 C -0.12951 0.19051 -0.13073 0.19306 -0.13073 0.19676 C -0.13073 0.19468 -0.13073 0.19306 -0.13142 0.19306 C -0.13142 0.19398 -0.13211 0.19468 -0.13211 0.19676 C -0.13211 0.1956 -0.13211 0.19468 -0.13211 0.19398 C -0.13281 0.19398 -0.13281 0.19468 -0.13281 0.19583 C -0.1335 0.19583 -0.1335 0.19468 -0.1335 0.19398 C -0.13385 0.19398 -0.13385 0.19468 -0.13385 0.19583 " pathEditMode="relative" rAng="0" ptsTypes="fffffffffffffffffff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0" y="92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3.33333E-6 C -0.00712 0.00602 -0.0125 0.01227 -0.01493 0.0199 C -0.01736 0.02847 -0.01857 0.03842 -0.01962 0.04861 C -0.02083 0.05856 -0.01962 0.06713 -0.01857 0.07639 C -0.01736 0.08495 -0.01545 0.09421 -0.01128 0.10185 C -0.00781 0.10949 -0.00156 0.11574 0.00504 0.12037 C 0.01094 0.125 0.01823 0.12801 0.02552 0.12963 C 0.03281 0.13125 0.03993 0.13125 0.0467 0.12963 C 0.05399 0.12801 0.06042 0.12407 0.06597 0.11805 C 0.07136 0.11273 0.07622 0.10555 0.07865 0.09722 C 0.08177 0.08935 0.08281 0.0787 0.08281 0.07014 C 0.08351 0.06157 0.08281 0.05162 0.07986 0.04328 C 0.07691 0.03541 0.07136 0.02916 0.06424 0.02615 C 0.05695 0.02384 0.04965 0.02685 0.04479 0.0324 C 0.04063 0.03773 0.0375 0.04629 0.03698 0.05625 C 0.03698 0.0662 0.0375 0.07546 0.04063 0.08333 C 0.04358 0.09097 0.04288 0.09259 0.05504 0.10254 C 0.06597 0.11342 0.07691 0.11041 0.08351 0.11111 C 0.09011 0.11111 0.09549 0.10787 0.10209 0.10486 C 0.10955 0.10115 0.11545 0.09421 0.11979 0.08796 C 0.12396 0.08171 0.12552 0.07407 0.12813 0.06157 C 0.13004 0.0493 0.13004 0.04328 0.13004 0.03379 C 0.13004 0.02453 0.13004 0.01527 0.13004 0.00602 " pathEditMode="relative" rAng="0" ptsTypes="fffffffffffffffffffffff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0" y="66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0.09254 0.09027 L 0.05695 0.23726 L -0.05694 0.23726 L -0.09236 0.09027 L -1.11111E-6 3.7037E-6 Z " pathEditMode="relative" rAng="0" ptsTypes="FFFFFF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9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 L 0.07483 0.26782 L -0.07448 0.26782 L -3.05556E-6 0 Z " pathEditMode="relative" rAng="0" ptsTypes="FFFF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48148E-6 L -0.01163 0.362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1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00533 L -0.03455 0.03611 C -0.04114 0.04306 -0.05052 0.04722 -0.06059 0.04722 C -0.07187 0.04722 -0.08107 0.04306 -0.08767 0.03611 L -0.11788 0.00533 " pathEditMode="relative" rAng="0" ptsTypes="FffFF">
                                      <p:cBhvr>
                                        <p:cTn id="4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0" y="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/>
      <p:bldP spid="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gotovie-prezentacii.ru/wp-content/uploads/2013/02/fon-m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14" descr="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6375" y="549275"/>
            <a:ext cx="6096000" cy="571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41748" name="Freeform 20"/>
          <p:cNvSpPr>
            <a:spLocks/>
          </p:cNvSpPr>
          <p:nvPr/>
        </p:nvSpPr>
        <p:spPr bwMode="auto">
          <a:xfrm>
            <a:off x="3348038" y="2565400"/>
            <a:ext cx="2324100" cy="1579563"/>
          </a:xfrm>
          <a:custGeom>
            <a:avLst/>
            <a:gdLst>
              <a:gd name="T0" fmla="*/ 60483755 w 1464"/>
              <a:gd name="T1" fmla="*/ 768648703 h 995"/>
              <a:gd name="T2" fmla="*/ 136088442 w 1464"/>
              <a:gd name="T3" fmla="*/ 753527765 h 995"/>
              <a:gd name="T4" fmla="*/ 408265276 w 1464"/>
              <a:gd name="T5" fmla="*/ 758568077 h 995"/>
              <a:gd name="T6" fmla="*/ 816530551 w 1464"/>
              <a:gd name="T7" fmla="*/ 768648703 h 995"/>
              <a:gd name="T8" fmla="*/ 962699763 w 1464"/>
              <a:gd name="T9" fmla="*/ 718245575 h 995"/>
              <a:gd name="T10" fmla="*/ 952619142 w 1464"/>
              <a:gd name="T11" fmla="*/ 637600569 h 995"/>
              <a:gd name="T12" fmla="*/ 877014479 w 1464"/>
              <a:gd name="T13" fmla="*/ 536794312 h 995"/>
              <a:gd name="T14" fmla="*/ 468749105 w 1464"/>
              <a:gd name="T15" fmla="*/ 153730386 h 995"/>
              <a:gd name="T16" fmla="*/ 332660613 w 1464"/>
              <a:gd name="T17" fmla="*/ 73085355 h 995"/>
              <a:gd name="T18" fmla="*/ 302418748 w 1464"/>
              <a:gd name="T19" fmla="*/ 22682208 h 995"/>
              <a:gd name="T20" fmla="*/ 403224965 w 1464"/>
              <a:gd name="T21" fmla="*/ 2520951 h 995"/>
              <a:gd name="T22" fmla="*/ 831651484 w 1464"/>
              <a:gd name="T23" fmla="*/ 32762840 h 995"/>
              <a:gd name="T24" fmla="*/ 1134070331 w 1464"/>
              <a:gd name="T25" fmla="*/ 88206294 h 995"/>
              <a:gd name="T26" fmla="*/ 1466730845 w 1464"/>
              <a:gd name="T27" fmla="*/ 194052888 h 995"/>
              <a:gd name="T28" fmla="*/ 1774190202 w 1464"/>
              <a:gd name="T29" fmla="*/ 294859195 h 995"/>
              <a:gd name="T30" fmla="*/ 1950601081 w 1464"/>
              <a:gd name="T31" fmla="*/ 572076502 h 995"/>
              <a:gd name="T32" fmla="*/ 2147483647 w 1464"/>
              <a:gd name="T33" fmla="*/ 879535784 h 995"/>
              <a:gd name="T34" fmla="*/ 2147483647 w 1464"/>
              <a:gd name="T35" fmla="*/ 970261416 h 995"/>
              <a:gd name="T36" fmla="*/ 2147483647 w 1464"/>
              <a:gd name="T37" fmla="*/ 955140477 h 995"/>
              <a:gd name="T38" fmla="*/ 2147483647 w 1464"/>
              <a:gd name="T39" fmla="*/ 894656723 h 995"/>
              <a:gd name="T40" fmla="*/ 2147483647 w 1464"/>
              <a:gd name="T41" fmla="*/ 940019539 h 995"/>
              <a:gd name="T42" fmla="*/ 2147483647 w 1464"/>
              <a:gd name="T43" fmla="*/ 1086188612 h 995"/>
              <a:gd name="T44" fmla="*/ 2147483647 w 1464"/>
              <a:gd name="T45" fmla="*/ 1166833617 h 995"/>
              <a:gd name="T46" fmla="*/ 2147483647 w 1464"/>
              <a:gd name="T47" fmla="*/ 1186994869 h 995"/>
              <a:gd name="T48" fmla="*/ 2147483647 w 1464"/>
              <a:gd name="T49" fmla="*/ 1217236746 h 995"/>
              <a:gd name="T50" fmla="*/ 2147483647 w 1464"/>
              <a:gd name="T51" fmla="*/ 1242438310 h 995"/>
              <a:gd name="T52" fmla="*/ 2147483647 w 1464"/>
              <a:gd name="T53" fmla="*/ 1290320489 h 995"/>
              <a:gd name="T54" fmla="*/ 2147483647 w 1464"/>
              <a:gd name="T55" fmla="*/ 1310481740 h 995"/>
              <a:gd name="T56" fmla="*/ 2147483647 w 1464"/>
              <a:gd name="T57" fmla="*/ 1449091138 h 995"/>
              <a:gd name="T58" fmla="*/ 2147483647 w 1464"/>
              <a:gd name="T59" fmla="*/ 1514615205 h 995"/>
              <a:gd name="T60" fmla="*/ 2147483647 w 1464"/>
              <a:gd name="T61" fmla="*/ 1494453953 h 995"/>
              <a:gd name="T62" fmla="*/ 2101810405 w 1464"/>
              <a:gd name="T63" fmla="*/ 1565018333 h 995"/>
              <a:gd name="T64" fmla="*/ 2041326675 w 1464"/>
              <a:gd name="T65" fmla="*/ 1726308742 h 995"/>
              <a:gd name="T66" fmla="*/ 1799391756 w 1464"/>
              <a:gd name="T67" fmla="*/ 2147483647 h 995"/>
              <a:gd name="T68" fmla="*/ 1602819237 w 1464"/>
              <a:gd name="T69" fmla="*/ 2147483647 h 995"/>
              <a:gd name="T70" fmla="*/ 1234876548 w 1464"/>
              <a:gd name="T71" fmla="*/ 2147483647 h 995"/>
              <a:gd name="T72" fmla="*/ 831651484 w 1464"/>
              <a:gd name="T73" fmla="*/ 2147483647 h 995"/>
              <a:gd name="T74" fmla="*/ 504031280 w 1464"/>
              <a:gd name="T75" fmla="*/ 2147483647 h 995"/>
              <a:gd name="T76" fmla="*/ 231854397 w 1464"/>
              <a:gd name="T77" fmla="*/ 2147483647 h 995"/>
              <a:gd name="T78" fmla="*/ 115927198 w 1464"/>
              <a:gd name="T79" fmla="*/ 2147483647 h 995"/>
              <a:gd name="T80" fmla="*/ 10080625 w 1464"/>
              <a:gd name="T81" fmla="*/ 2147483647 h 995"/>
              <a:gd name="T82" fmla="*/ 50403121 w 1464"/>
              <a:gd name="T83" fmla="*/ 2147483647 h 995"/>
              <a:gd name="T84" fmla="*/ 231854397 w 1464"/>
              <a:gd name="T85" fmla="*/ 2064009703 h 995"/>
              <a:gd name="T86" fmla="*/ 589716564 w 1464"/>
              <a:gd name="T87" fmla="*/ 1726308742 h 995"/>
              <a:gd name="T88" fmla="*/ 907256344 w 1464"/>
              <a:gd name="T89" fmla="*/ 1549897395 h 995"/>
              <a:gd name="T90" fmla="*/ 952619142 w 1464"/>
              <a:gd name="T91" fmla="*/ 1484373328 h 995"/>
              <a:gd name="T92" fmla="*/ 811490240 w 1464"/>
              <a:gd name="T93" fmla="*/ 1428929886 h 995"/>
              <a:gd name="T94" fmla="*/ 519152213 w 1464"/>
              <a:gd name="T95" fmla="*/ 1237397997 h 995"/>
              <a:gd name="T96" fmla="*/ 166330307 w 1464"/>
              <a:gd name="T97" fmla="*/ 884576097 h 995"/>
              <a:gd name="T98" fmla="*/ 60483755 w 1464"/>
              <a:gd name="T99" fmla="*/ 768648703 h 99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464"/>
              <a:gd name="T151" fmla="*/ 0 h 995"/>
              <a:gd name="T152" fmla="*/ 1464 w 1464"/>
              <a:gd name="T153" fmla="*/ 995 h 99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464" h="995">
                <a:moveTo>
                  <a:pt x="24" y="305"/>
                </a:moveTo>
                <a:cubicBezTo>
                  <a:pt x="22" y="296"/>
                  <a:pt x="31" y="300"/>
                  <a:pt x="54" y="299"/>
                </a:cubicBezTo>
                <a:cubicBezTo>
                  <a:pt x="77" y="298"/>
                  <a:pt x="117" y="300"/>
                  <a:pt x="162" y="301"/>
                </a:cubicBezTo>
                <a:cubicBezTo>
                  <a:pt x="207" y="302"/>
                  <a:pt x="287" y="308"/>
                  <a:pt x="324" y="305"/>
                </a:cubicBezTo>
                <a:cubicBezTo>
                  <a:pt x="361" y="302"/>
                  <a:pt x="373" y="294"/>
                  <a:pt x="382" y="285"/>
                </a:cubicBezTo>
                <a:cubicBezTo>
                  <a:pt x="391" y="276"/>
                  <a:pt x="384" y="265"/>
                  <a:pt x="378" y="253"/>
                </a:cubicBezTo>
                <a:cubicBezTo>
                  <a:pt x="372" y="241"/>
                  <a:pt x="380" y="245"/>
                  <a:pt x="348" y="213"/>
                </a:cubicBezTo>
                <a:cubicBezTo>
                  <a:pt x="316" y="181"/>
                  <a:pt x="222" y="92"/>
                  <a:pt x="186" y="61"/>
                </a:cubicBezTo>
                <a:cubicBezTo>
                  <a:pt x="150" y="30"/>
                  <a:pt x="143" y="38"/>
                  <a:pt x="132" y="29"/>
                </a:cubicBezTo>
                <a:cubicBezTo>
                  <a:pt x="121" y="20"/>
                  <a:pt x="115" y="14"/>
                  <a:pt x="120" y="9"/>
                </a:cubicBezTo>
                <a:cubicBezTo>
                  <a:pt x="125" y="4"/>
                  <a:pt x="125" y="0"/>
                  <a:pt x="160" y="1"/>
                </a:cubicBezTo>
                <a:cubicBezTo>
                  <a:pt x="195" y="2"/>
                  <a:pt x="282" y="7"/>
                  <a:pt x="330" y="13"/>
                </a:cubicBezTo>
                <a:cubicBezTo>
                  <a:pt x="378" y="19"/>
                  <a:pt x="408" y="24"/>
                  <a:pt x="450" y="35"/>
                </a:cubicBezTo>
                <a:cubicBezTo>
                  <a:pt x="492" y="46"/>
                  <a:pt x="540" y="63"/>
                  <a:pt x="582" y="77"/>
                </a:cubicBezTo>
                <a:cubicBezTo>
                  <a:pt x="624" y="91"/>
                  <a:pt x="672" y="92"/>
                  <a:pt x="704" y="117"/>
                </a:cubicBezTo>
                <a:cubicBezTo>
                  <a:pt x="736" y="142"/>
                  <a:pt x="748" y="188"/>
                  <a:pt x="774" y="227"/>
                </a:cubicBezTo>
                <a:cubicBezTo>
                  <a:pt x="800" y="266"/>
                  <a:pt x="814" y="323"/>
                  <a:pt x="858" y="349"/>
                </a:cubicBezTo>
                <a:cubicBezTo>
                  <a:pt x="902" y="375"/>
                  <a:pt x="992" y="380"/>
                  <a:pt x="1039" y="385"/>
                </a:cubicBezTo>
                <a:cubicBezTo>
                  <a:pt x="1086" y="390"/>
                  <a:pt x="1111" y="384"/>
                  <a:pt x="1141" y="379"/>
                </a:cubicBezTo>
                <a:cubicBezTo>
                  <a:pt x="1171" y="374"/>
                  <a:pt x="1199" y="356"/>
                  <a:pt x="1222" y="355"/>
                </a:cubicBezTo>
                <a:cubicBezTo>
                  <a:pt x="1245" y="354"/>
                  <a:pt x="1254" y="360"/>
                  <a:pt x="1279" y="373"/>
                </a:cubicBezTo>
                <a:cubicBezTo>
                  <a:pt x="1304" y="386"/>
                  <a:pt x="1347" y="416"/>
                  <a:pt x="1372" y="431"/>
                </a:cubicBezTo>
                <a:cubicBezTo>
                  <a:pt x="1397" y="446"/>
                  <a:pt x="1413" y="456"/>
                  <a:pt x="1428" y="463"/>
                </a:cubicBezTo>
                <a:cubicBezTo>
                  <a:pt x="1443" y="470"/>
                  <a:pt x="1460" y="468"/>
                  <a:pt x="1462" y="471"/>
                </a:cubicBezTo>
                <a:cubicBezTo>
                  <a:pt x="1464" y="474"/>
                  <a:pt x="1455" y="479"/>
                  <a:pt x="1442" y="483"/>
                </a:cubicBezTo>
                <a:cubicBezTo>
                  <a:pt x="1429" y="487"/>
                  <a:pt x="1418" y="488"/>
                  <a:pt x="1386" y="493"/>
                </a:cubicBezTo>
                <a:cubicBezTo>
                  <a:pt x="1354" y="498"/>
                  <a:pt x="1290" y="508"/>
                  <a:pt x="1248" y="512"/>
                </a:cubicBezTo>
                <a:cubicBezTo>
                  <a:pt x="1206" y="516"/>
                  <a:pt x="1179" y="510"/>
                  <a:pt x="1136" y="520"/>
                </a:cubicBezTo>
                <a:cubicBezTo>
                  <a:pt x="1093" y="530"/>
                  <a:pt x="1029" y="562"/>
                  <a:pt x="990" y="575"/>
                </a:cubicBezTo>
                <a:cubicBezTo>
                  <a:pt x="951" y="588"/>
                  <a:pt x="923" y="598"/>
                  <a:pt x="900" y="601"/>
                </a:cubicBezTo>
                <a:cubicBezTo>
                  <a:pt x="877" y="604"/>
                  <a:pt x="865" y="590"/>
                  <a:pt x="854" y="593"/>
                </a:cubicBezTo>
                <a:cubicBezTo>
                  <a:pt x="843" y="596"/>
                  <a:pt x="841" y="606"/>
                  <a:pt x="834" y="621"/>
                </a:cubicBezTo>
                <a:cubicBezTo>
                  <a:pt x="827" y="636"/>
                  <a:pt x="830" y="642"/>
                  <a:pt x="810" y="685"/>
                </a:cubicBezTo>
                <a:cubicBezTo>
                  <a:pt x="790" y="728"/>
                  <a:pt x="743" y="842"/>
                  <a:pt x="714" y="877"/>
                </a:cubicBezTo>
                <a:cubicBezTo>
                  <a:pt x="685" y="912"/>
                  <a:pt x="673" y="889"/>
                  <a:pt x="636" y="893"/>
                </a:cubicBezTo>
                <a:cubicBezTo>
                  <a:pt x="599" y="897"/>
                  <a:pt x="541" y="904"/>
                  <a:pt x="490" y="901"/>
                </a:cubicBezTo>
                <a:cubicBezTo>
                  <a:pt x="439" y="898"/>
                  <a:pt x="378" y="872"/>
                  <a:pt x="330" y="877"/>
                </a:cubicBezTo>
                <a:cubicBezTo>
                  <a:pt x="282" y="882"/>
                  <a:pt x="240" y="914"/>
                  <a:pt x="200" y="929"/>
                </a:cubicBezTo>
                <a:cubicBezTo>
                  <a:pt x="160" y="944"/>
                  <a:pt x="118" y="959"/>
                  <a:pt x="92" y="969"/>
                </a:cubicBezTo>
                <a:cubicBezTo>
                  <a:pt x="66" y="979"/>
                  <a:pt x="61" y="986"/>
                  <a:pt x="46" y="989"/>
                </a:cubicBezTo>
                <a:cubicBezTo>
                  <a:pt x="31" y="992"/>
                  <a:pt x="8" y="995"/>
                  <a:pt x="4" y="989"/>
                </a:cubicBezTo>
                <a:cubicBezTo>
                  <a:pt x="0" y="983"/>
                  <a:pt x="5" y="983"/>
                  <a:pt x="20" y="955"/>
                </a:cubicBezTo>
                <a:cubicBezTo>
                  <a:pt x="35" y="927"/>
                  <a:pt x="56" y="864"/>
                  <a:pt x="92" y="819"/>
                </a:cubicBezTo>
                <a:cubicBezTo>
                  <a:pt x="128" y="774"/>
                  <a:pt x="189" y="719"/>
                  <a:pt x="234" y="685"/>
                </a:cubicBezTo>
                <a:cubicBezTo>
                  <a:pt x="279" y="651"/>
                  <a:pt x="336" y="631"/>
                  <a:pt x="360" y="615"/>
                </a:cubicBezTo>
                <a:cubicBezTo>
                  <a:pt x="384" y="599"/>
                  <a:pt x="384" y="597"/>
                  <a:pt x="378" y="589"/>
                </a:cubicBezTo>
                <a:cubicBezTo>
                  <a:pt x="372" y="581"/>
                  <a:pt x="351" y="583"/>
                  <a:pt x="322" y="567"/>
                </a:cubicBezTo>
                <a:cubicBezTo>
                  <a:pt x="293" y="551"/>
                  <a:pt x="249" y="527"/>
                  <a:pt x="206" y="491"/>
                </a:cubicBezTo>
                <a:cubicBezTo>
                  <a:pt x="163" y="455"/>
                  <a:pt x="96" y="382"/>
                  <a:pt x="66" y="351"/>
                </a:cubicBezTo>
                <a:cubicBezTo>
                  <a:pt x="36" y="320"/>
                  <a:pt x="27" y="313"/>
                  <a:pt x="24" y="305"/>
                </a:cubicBezTo>
                <a:close/>
              </a:path>
            </a:pathLst>
          </a:custGeom>
          <a:solidFill>
            <a:srgbClr val="FF0000">
              <a:alpha val="50195"/>
            </a:srgbClr>
          </a:solidFill>
          <a:ln w="9525" cap="flat" cmpd="sng">
            <a:solidFill>
              <a:schemeClr val="tx2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L 0.10954 -0.01203 L 0.19965 -0.028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8417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-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1748" grpId="0" animBg="1"/>
      <p:bldP spid="84174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gotovie-prezentacii.ru/wp-content/uploads/2013/02/fon-m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5" descr="5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90500"/>
            <a:ext cx="6629400" cy="6499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21277" name="Freeform 29"/>
          <p:cNvSpPr>
            <a:spLocks/>
          </p:cNvSpPr>
          <p:nvPr/>
        </p:nvSpPr>
        <p:spPr bwMode="auto">
          <a:xfrm>
            <a:off x="165100" y="3581400"/>
            <a:ext cx="2946400" cy="3106738"/>
          </a:xfrm>
          <a:custGeom>
            <a:avLst/>
            <a:gdLst>
              <a:gd name="T0" fmla="*/ 866933919 w 1856"/>
              <a:gd name="T1" fmla="*/ 1287800920 h 1957"/>
              <a:gd name="T2" fmla="*/ 1658262773 w 1856"/>
              <a:gd name="T3" fmla="*/ 1320562155 h 1957"/>
              <a:gd name="T4" fmla="*/ 1494453454 w 1856"/>
              <a:gd name="T5" fmla="*/ 1907759700 h 1957"/>
              <a:gd name="T6" fmla="*/ 1403727853 w 1856"/>
              <a:gd name="T7" fmla="*/ 2147483647 h 1957"/>
              <a:gd name="T8" fmla="*/ 511592576 w 1856"/>
              <a:gd name="T9" fmla="*/ 2147483647 h 1957"/>
              <a:gd name="T10" fmla="*/ 80645004 w 1856"/>
              <a:gd name="T11" fmla="*/ 2119452806 h 1957"/>
              <a:gd name="T12" fmla="*/ 1164312278 w 1856"/>
              <a:gd name="T13" fmla="*/ 2147483647 h 1957"/>
              <a:gd name="T14" fmla="*/ 1675905053 w 1856"/>
              <a:gd name="T15" fmla="*/ 2147483647 h 1957"/>
              <a:gd name="T16" fmla="*/ 2033767146 w 1856"/>
              <a:gd name="T17" fmla="*/ 2147483647 h 1957"/>
              <a:gd name="T18" fmla="*/ 1449090653 w 1856"/>
              <a:gd name="T19" fmla="*/ 2147483647 h 1957"/>
              <a:gd name="T20" fmla="*/ 1872477189 w 1856"/>
              <a:gd name="T21" fmla="*/ 2147483647 h 1957"/>
              <a:gd name="T22" fmla="*/ 2147483647 w 1856"/>
              <a:gd name="T23" fmla="*/ 2147483647 h 1957"/>
              <a:gd name="T24" fmla="*/ 2147483647 w 1856"/>
              <a:gd name="T25" fmla="*/ 2147483647 h 1957"/>
              <a:gd name="T26" fmla="*/ 2147483647 w 1856"/>
              <a:gd name="T27" fmla="*/ 2147483647 h 1957"/>
              <a:gd name="T28" fmla="*/ 2147483647 w 1856"/>
              <a:gd name="T29" fmla="*/ 2147483647 h 1957"/>
              <a:gd name="T30" fmla="*/ 2147483647 w 1856"/>
              <a:gd name="T31" fmla="*/ 2147483647 h 1957"/>
              <a:gd name="T32" fmla="*/ 2147483647 w 1856"/>
              <a:gd name="T33" fmla="*/ 2147483647 h 1957"/>
              <a:gd name="T34" fmla="*/ 2147483647 w 1856"/>
              <a:gd name="T35" fmla="*/ 2147483647 h 1957"/>
              <a:gd name="T36" fmla="*/ 2147483647 w 1856"/>
              <a:gd name="T37" fmla="*/ 2147483647 h 1957"/>
              <a:gd name="T38" fmla="*/ 2147483647 w 1856"/>
              <a:gd name="T39" fmla="*/ 2147483647 h 1957"/>
              <a:gd name="T40" fmla="*/ 2147483647 w 1856"/>
              <a:gd name="T41" fmla="*/ 2147483647 h 1957"/>
              <a:gd name="T42" fmla="*/ 2147483647 w 1856"/>
              <a:gd name="T43" fmla="*/ 2076609360 h 1957"/>
              <a:gd name="T44" fmla="*/ 2147483647 w 1856"/>
              <a:gd name="T45" fmla="*/ 1678424708 h 1957"/>
              <a:gd name="T46" fmla="*/ 2147483647 w 1856"/>
              <a:gd name="T47" fmla="*/ 887095318 h 1957"/>
              <a:gd name="T48" fmla="*/ 2147483647 w 1856"/>
              <a:gd name="T49" fmla="*/ 340221957 h 1957"/>
              <a:gd name="T50" fmla="*/ 2147483647 w 1856"/>
              <a:gd name="T51" fmla="*/ 0 h 1957"/>
              <a:gd name="T52" fmla="*/ 2147483647 w 1856"/>
              <a:gd name="T53" fmla="*/ 393144439 h 1957"/>
              <a:gd name="T54" fmla="*/ 2147483647 w 1856"/>
              <a:gd name="T55" fmla="*/ 693043900 h 1957"/>
              <a:gd name="T56" fmla="*/ 2147483647 w 1856"/>
              <a:gd name="T57" fmla="*/ 1439010282 h 1957"/>
              <a:gd name="T58" fmla="*/ 2147483647 w 1856"/>
              <a:gd name="T59" fmla="*/ 1471771517 h 1957"/>
              <a:gd name="T60" fmla="*/ 2006044641 w 1856"/>
              <a:gd name="T61" fmla="*/ 919858140 h 1957"/>
              <a:gd name="T62" fmla="*/ 1305440991 w 1856"/>
              <a:gd name="T63" fmla="*/ 940019389 h 1957"/>
              <a:gd name="T64" fmla="*/ 640119718 w 1856"/>
              <a:gd name="T65" fmla="*/ 1136591559 h 195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856"/>
              <a:gd name="T100" fmla="*/ 0 h 1957"/>
              <a:gd name="T101" fmla="*/ 1856 w 1856"/>
              <a:gd name="T102" fmla="*/ 1957 h 195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856" h="1957">
                <a:moveTo>
                  <a:pt x="254" y="451"/>
                </a:moveTo>
                <a:lnTo>
                  <a:pt x="344" y="511"/>
                </a:lnTo>
                <a:lnTo>
                  <a:pt x="441" y="602"/>
                </a:lnTo>
                <a:lnTo>
                  <a:pt x="658" y="524"/>
                </a:lnTo>
                <a:lnTo>
                  <a:pt x="680" y="664"/>
                </a:lnTo>
                <a:lnTo>
                  <a:pt x="593" y="757"/>
                </a:lnTo>
                <a:lnTo>
                  <a:pt x="567" y="913"/>
                </a:lnTo>
                <a:lnTo>
                  <a:pt x="557" y="973"/>
                </a:lnTo>
                <a:lnTo>
                  <a:pt x="458" y="1036"/>
                </a:lnTo>
                <a:lnTo>
                  <a:pt x="203" y="997"/>
                </a:lnTo>
                <a:lnTo>
                  <a:pt x="0" y="800"/>
                </a:lnTo>
                <a:lnTo>
                  <a:pt x="32" y="841"/>
                </a:lnTo>
                <a:lnTo>
                  <a:pt x="140" y="1111"/>
                </a:lnTo>
                <a:lnTo>
                  <a:pt x="462" y="1238"/>
                </a:lnTo>
                <a:lnTo>
                  <a:pt x="602" y="1231"/>
                </a:lnTo>
                <a:lnTo>
                  <a:pt x="665" y="1369"/>
                </a:lnTo>
                <a:lnTo>
                  <a:pt x="791" y="1501"/>
                </a:lnTo>
                <a:lnTo>
                  <a:pt x="807" y="1489"/>
                </a:lnTo>
                <a:lnTo>
                  <a:pt x="671" y="1678"/>
                </a:lnTo>
                <a:lnTo>
                  <a:pt x="575" y="1785"/>
                </a:lnTo>
                <a:lnTo>
                  <a:pt x="653" y="1870"/>
                </a:lnTo>
                <a:lnTo>
                  <a:pt x="743" y="1957"/>
                </a:lnTo>
                <a:lnTo>
                  <a:pt x="803" y="1801"/>
                </a:lnTo>
                <a:lnTo>
                  <a:pt x="1007" y="1625"/>
                </a:lnTo>
                <a:lnTo>
                  <a:pt x="980" y="1444"/>
                </a:lnTo>
                <a:lnTo>
                  <a:pt x="959" y="1337"/>
                </a:lnTo>
                <a:lnTo>
                  <a:pt x="866" y="1195"/>
                </a:lnTo>
                <a:lnTo>
                  <a:pt x="999" y="1152"/>
                </a:lnTo>
                <a:lnTo>
                  <a:pt x="1128" y="1126"/>
                </a:lnTo>
                <a:lnTo>
                  <a:pt x="1199" y="1369"/>
                </a:lnTo>
                <a:lnTo>
                  <a:pt x="1247" y="1489"/>
                </a:lnTo>
                <a:lnTo>
                  <a:pt x="1429" y="1421"/>
                </a:lnTo>
                <a:lnTo>
                  <a:pt x="1567" y="1441"/>
                </a:lnTo>
                <a:lnTo>
                  <a:pt x="1664" y="1268"/>
                </a:lnTo>
                <a:lnTo>
                  <a:pt x="1551" y="1204"/>
                </a:lnTo>
                <a:lnTo>
                  <a:pt x="1486" y="1171"/>
                </a:lnTo>
                <a:lnTo>
                  <a:pt x="1431" y="1247"/>
                </a:lnTo>
                <a:lnTo>
                  <a:pt x="1347" y="1240"/>
                </a:lnTo>
                <a:lnTo>
                  <a:pt x="1301" y="1041"/>
                </a:lnTo>
                <a:lnTo>
                  <a:pt x="1343" y="968"/>
                </a:lnTo>
                <a:lnTo>
                  <a:pt x="1518" y="1041"/>
                </a:lnTo>
                <a:lnTo>
                  <a:pt x="1631" y="1077"/>
                </a:lnTo>
                <a:lnTo>
                  <a:pt x="1856" y="904"/>
                </a:lnTo>
                <a:lnTo>
                  <a:pt x="1848" y="824"/>
                </a:lnTo>
                <a:lnTo>
                  <a:pt x="1614" y="568"/>
                </a:lnTo>
                <a:lnTo>
                  <a:pt x="1274" y="666"/>
                </a:lnTo>
                <a:lnTo>
                  <a:pt x="1208" y="612"/>
                </a:lnTo>
                <a:lnTo>
                  <a:pt x="1164" y="352"/>
                </a:lnTo>
                <a:lnTo>
                  <a:pt x="1340" y="181"/>
                </a:lnTo>
                <a:lnTo>
                  <a:pt x="1394" y="135"/>
                </a:lnTo>
                <a:lnTo>
                  <a:pt x="1337" y="51"/>
                </a:lnTo>
                <a:lnTo>
                  <a:pt x="1151" y="0"/>
                </a:lnTo>
                <a:lnTo>
                  <a:pt x="1110" y="82"/>
                </a:lnTo>
                <a:lnTo>
                  <a:pt x="1145" y="156"/>
                </a:lnTo>
                <a:lnTo>
                  <a:pt x="1097" y="202"/>
                </a:lnTo>
                <a:lnTo>
                  <a:pt x="961" y="275"/>
                </a:lnTo>
                <a:lnTo>
                  <a:pt x="987" y="336"/>
                </a:lnTo>
                <a:lnTo>
                  <a:pt x="1014" y="571"/>
                </a:lnTo>
                <a:lnTo>
                  <a:pt x="827" y="811"/>
                </a:lnTo>
                <a:lnTo>
                  <a:pt x="886" y="584"/>
                </a:lnTo>
                <a:lnTo>
                  <a:pt x="884" y="584"/>
                </a:lnTo>
                <a:lnTo>
                  <a:pt x="796" y="365"/>
                </a:lnTo>
                <a:lnTo>
                  <a:pt x="688" y="307"/>
                </a:lnTo>
                <a:lnTo>
                  <a:pt x="518" y="373"/>
                </a:lnTo>
                <a:lnTo>
                  <a:pt x="386" y="340"/>
                </a:lnTo>
                <a:lnTo>
                  <a:pt x="254" y="451"/>
                </a:lnTo>
                <a:close/>
              </a:path>
            </a:pathLst>
          </a:custGeom>
          <a:solidFill>
            <a:srgbClr val="6600CC">
              <a:alpha val="49019"/>
            </a:srgbClr>
          </a:solidFill>
          <a:ln w="9525" cap="flat" cmpd="sng">
            <a:solidFill>
              <a:schemeClr val="tx2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959100" y="152400"/>
            <a:ext cx="5153025" cy="4864100"/>
            <a:chOff x="1858" y="128"/>
            <a:chExt cx="3246" cy="3064"/>
          </a:xfrm>
        </p:grpSpPr>
        <p:sp>
          <p:nvSpPr>
            <p:cNvPr id="13321" name="Freeform 6"/>
            <p:cNvSpPr>
              <a:spLocks/>
            </p:cNvSpPr>
            <p:nvPr/>
          </p:nvSpPr>
          <p:spPr bwMode="auto">
            <a:xfrm>
              <a:off x="1858" y="1260"/>
              <a:ext cx="1858" cy="1920"/>
            </a:xfrm>
            <a:custGeom>
              <a:avLst/>
              <a:gdLst>
                <a:gd name="T0" fmla="*/ 244 w 1858"/>
                <a:gd name="T1" fmla="*/ 432 h 1920"/>
                <a:gd name="T2" fmla="*/ 334 w 1858"/>
                <a:gd name="T3" fmla="*/ 504 h 1920"/>
                <a:gd name="T4" fmla="*/ 448 w 1858"/>
                <a:gd name="T5" fmla="*/ 576 h 1920"/>
                <a:gd name="T6" fmla="*/ 668 w 1858"/>
                <a:gd name="T7" fmla="*/ 506 h 1920"/>
                <a:gd name="T8" fmla="*/ 700 w 1858"/>
                <a:gd name="T9" fmla="*/ 642 h 1920"/>
                <a:gd name="T10" fmla="*/ 600 w 1858"/>
                <a:gd name="T11" fmla="*/ 762 h 1920"/>
                <a:gd name="T12" fmla="*/ 580 w 1858"/>
                <a:gd name="T13" fmla="*/ 946 h 1920"/>
                <a:gd name="T14" fmla="*/ 494 w 1858"/>
                <a:gd name="T15" fmla="*/ 1006 h 1920"/>
                <a:gd name="T16" fmla="*/ 190 w 1858"/>
                <a:gd name="T17" fmla="*/ 964 h 1920"/>
                <a:gd name="T18" fmla="*/ 0 w 1858"/>
                <a:gd name="T19" fmla="*/ 758 h 1920"/>
                <a:gd name="T20" fmla="*/ 68 w 1858"/>
                <a:gd name="T21" fmla="*/ 842 h 1920"/>
                <a:gd name="T22" fmla="*/ 158 w 1858"/>
                <a:gd name="T23" fmla="*/ 1094 h 1920"/>
                <a:gd name="T24" fmla="*/ 446 w 1858"/>
                <a:gd name="T25" fmla="*/ 1212 h 1920"/>
                <a:gd name="T26" fmla="*/ 610 w 1858"/>
                <a:gd name="T27" fmla="*/ 1212 h 1920"/>
                <a:gd name="T28" fmla="*/ 686 w 1858"/>
                <a:gd name="T29" fmla="*/ 1334 h 1920"/>
                <a:gd name="T30" fmla="*/ 830 w 1858"/>
                <a:gd name="T31" fmla="*/ 1478 h 1920"/>
                <a:gd name="T32" fmla="*/ 590 w 1858"/>
                <a:gd name="T33" fmla="*/ 1766 h 1920"/>
                <a:gd name="T34" fmla="*/ 696 w 1858"/>
                <a:gd name="T35" fmla="*/ 1878 h 1920"/>
                <a:gd name="T36" fmla="*/ 754 w 1858"/>
                <a:gd name="T37" fmla="*/ 1920 h 1920"/>
                <a:gd name="T38" fmla="*/ 826 w 1858"/>
                <a:gd name="T39" fmla="*/ 1780 h 1920"/>
                <a:gd name="T40" fmla="*/ 1026 w 1858"/>
                <a:gd name="T41" fmla="*/ 1608 h 1920"/>
                <a:gd name="T42" fmla="*/ 1030 w 1858"/>
                <a:gd name="T43" fmla="*/ 1572 h 1920"/>
                <a:gd name="T44" fmla="*/ 974 w 1858"/>
                <a:gd name="T45" fmla="*/ 1334 h 1920"/>
                <a:gd name="T46" fmla="*/ 878 w 1858"/>
                <a:gd name="T47" fmla="*/ 1190 h 1920"/>
                <a:gd name="T48" fmla="*/ 986 w 1858"/>
                <a:gd name="T49" fmla="*/ 1146 h 1920"/>
                <a:gd name="T50" fmla="*/ 1116 w 1858"/>
                <a:gd name="T51" fmla="*/ 1124 h 1920"/>
                <a:gd name="T52" fmla="*/ 1214 w 1858"/>
                <a:gd name="T53" fmla="*/ 1382 h 1920"/>
                <a:gd name="T54" fmla="*/ 1242 w 1858"/>
                <a:gd name="T55" fmla="*/ 1472 h 1920"/>
                <a:gd name="T56" fmla="*/ 1406 w 1858"/>
                <a:gd name="T57" fmla="*/ 1430 h 1920"/>
                <a:gd name="T58" fmla="*/ 1572 w 1858"/>
                <a:gd name="T59" fmla="*/ 1426 h 1920"/>
                <a:gd name="T60" fmla="*/ 1646 w 1858"/>
                <a:gd name="T61" fmla="*/ 1286 h 1920"/>
                <a:gd name="T62" fmla="*/ 1536 w 1858"/>
                <a:gd name="T63" fmla="*/ 1218 h 1920"/>
                <a:gd name="T64" fmla="*/ 1472 w 1858"/>
                <a:gd name="T65" fmla="*/ 1182 h 1920"/>
                <a:gd name="T66" fmla="*/ 1414 w 1858"/>
                <a:gd name="T67" fmla="*/ 1256 h 1920"/>
                <a:gd name="T68" fmla="*/ 1330 w 1858"/>
                <a:gd name="T69" fmla="*/ 1246 h 1920"/>
                <a:gd name="T70" fmla="*/ 1292 w 1858"/>
                <a:gd name="T71" fmla="*/ 1046 h 1920"/>
                <a:gd name="T72" fmla="*/ 1336 w 1858"/>
                <a:gd name="T73" fmla="*/ 974 h 1920"/>
                <a:gd name="T74" fmla="*/ 1508 w 1858"/>
                <a:gd name="T75" fmla="*/ 1054 h 1920"/>
                <a:gd name="T76" fmla="*/ 1620 w 1858"/>
                <a:gd name="T77" fmla="*/ 1094 h 1920"/>
                <a:gd name="T78" fmla="*/ 1838 w 1858"/>
                <a:gd name="T79" fmla="*/ 950 h 1920"/>
                <a:gd name="T80" fmla="*/ 1858 w 1858"/>
                <a:gd name="T81" fmla="*/ 842 h 1920"/>
                <a:gd name="T82" fmla="*/ 1622 w 1858"/>
                <a:gd name="T83" fmla="*/ 584 h 1920"/>
                <a:gd name="T84" fmla="*/ 1278 w 1858"/>
                <a:gd name="T85" fmla="*/ 670 h 1920"/>
                <a:gd name="T86" fmla="*/ 1214 w 1858"/>
                <a:gd name="T87" fmla="*/ 614 h 1920"/>
                <a:gd name="T88" fmla="*/ 1180 w 1858"/>
                <a:gd name="T89" fmla="*/ 352 h 1920"/>
                <a:gd name="T90" fmla="*/ 1362 w 1858"/>
                <a:gd name="T91" fmla="*/ 188 h 1920"/>
                <a:gd name="T92" fmla="*/ 1418 w 1858"/>
                <a:gd name="T93" fmla="*/ 144 h 1920"/>
                <a:gd name="T94" fmla="*/ 1364 w 1858"/>
                <a:gd name="T95" fmla="*/ 58 h 1920"/>
                <a:gd name="T96" fmla="*/ 1180 w 1858"/>
                <a:gd name="T97" fmla="*/ 0 h 1920"/>
                <a:gd name="T98" fmla="*/ 1136 w 1858"/>
                <a:gd name="T99" fmla="*/ 80 h 1920"/>
                <a:gd name="T100" fmla="*/ 1168 w 1858"/>
                <a:gd name="T101" fmla="*/ 156 h 1920"/>
                <a:gd name="T102" fmla="*/ 980 w 1858"/>
                <a:gd name="T103" fmla="*/ 268 h 1920"/>
                <a:gd name="T104" fmla="*/ 1004 w 1858"/>
                <a:gd name="T105" fmla="*/ 330 h 1920"/>
                <a:gd name="T106" fmla="*/ 1022 w 1858"/>
                <a:gd name="T107" fmla="*/ 566 h 1920"/>
                <a:gd name="T108" fmla="*/ 842 w 1858"/>
                <a:gd name="T109" fmla="*/ 804 h 1920"/>
                <a:gd name="T110" fmla="*/ 894 w 1858"/>
                <a:gd name="T111" fmla="*/ 574 h 1920"/>
                <a:gd name="T112" fmla="*/ 892 w 1858"/>
                <a:gd name="T113" fmla="*/ 574 h 1920"/>
                <a:gd name="T114" fmla="*/ 812 w 1858"/>
                <a:gd name="T115" fmla="*/ 352 h 1920"/>
                <a:gd name="T116" fmla="*/ 706 w 1858"/>
                <a:gd name="T117" fmla="*/ 290 h 1920"/>
                <a:gd name="T118" fmla="*/ 490 w 1858"/>
                <a:gd name="T119" fmla="*/ 368 h 1920"/>
                <a:gd name="T120" fmla="*/ 390 w 1858"/>
                <a:gd name="T121" fmla="*/ 326 h 1920"/>
                <a:gd name="T122" fmla="*/ 244 w 1858"/>
                <a:gd name="T123" fmla="*/ 432 h 192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58"/>
                <a:gd name="T187" fmla="*/ 0 h 1920"/>
                <a:gd name="T188" fmla="*/ 1858 w 1858"/>
                <a:gd name="T189" fmla="*/ 1920 h 192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58" h="1920">
                  <a:moveTo>
                    <a:pt x="244" y="432"/>
                  </a:moveTo>
                  <a:lnTo>
                    <a:pt x="334" y="504"/>
                  </a:lnTo>
                  <a:lnTo>
                    <a:pt x="448" y="576"/>
                  </a:lnTo>
                  <a:lnTo>
                    <a:pt x="668" y="506"/>
                  </a:lnTo>
                  <a:lnTo>
                    <a:pt x="700" y="642"/>
                  </a:lnTo>
                  <a:lnTo>
                    <a:pt x="600" y="762"/>
                  </a:lnTo>
                  <a:lnTo>
                    <a:pt x="580" y="946"/>
                  </a:lnTo>
                  <a:lnTo>
                    <a:pt x="494" y="1006"/>
                  </a:lnTo>
                  <a:lnTo>
                    <a:pt x="190" y="964"/>
                  </a:lnTo>
                  <a:lnTo>
                    <a:pt x="0" y="758"/>
                  </a:lnTo>
                  <a:lnTo>
                    <a:pt x="68" y="842"/>
                  </a:lnTo>
                  <a:lnTo>
                    <a:pt x="158" y="1094"/>
                  </a:lnTo>
                  <a:lnTo>
                    <a:pt x="446" y="1212"/>
                  </a:lnTo>
                  <a:lnTo>
                    <a:pt x="610" y="1212"/>
                  </a:lnTo>
                  <a:lnTo>
                    <a:pt x="686" y="1334"/>
                  </a:lnTo>
                  <a:lnTo>
                    <a:pt x="830" y="1478"/>
                  </a:lnTo>
                  <a:lnTo>
                    <a:pt x="590" y="1766"/>
                  </a:lnTo>
                  <a:lnTo>
                    <a:pt x="696" y="1878"/>
                  </a:lnTo>
                  <a:lnTo>
                    <a:pt x="754" y="1920"/>
                  </a:lnTo>
                  <a:lnTo>
                    <a:pt x="826" y="1780"/>
                  </a:lnTo>
                  <a:lnTo>
                    <a:pt x="1026" y="1608"/>
                  </a:lnTo>
                  <a:lnTo>
                    <a:pt x="1030" y="1572"/>
                  </a:lnTo>
                  <a:lnTo>
                    <a:pt x="974" y="1334"/>
                  </a:lnTo>
                  <a:lnTo>
                    <a:pt x="878" y="1190"/>
                  </a:lnTo>
                  <a:lnTo>
                    <a:pt x="986" y="1146"/>
                  </a:lnTo>
                  <a:lnTo>
                    <a:pt x="1116" y="1124"/>
                  </a:lnTo>
                  <a:lnTo>
                    <a:pt x="1214" y="1382"/>
                  </a:lnTo>
                  <a:lnTo>
                    <a:pt x="1242" y="1472"/>
                  </a:lnTo>
                  <a:lnTo>
                    <a:pt x="1406" y="1430"/>
                  </a:lnTo>
                  <a:lnTo>
                    <a:pt x="1572" y="1426"/>
                  </a:lnTo>
                  <a:lnTo>
                    <a:pt x="1646" y="1286"/>
                  </a:lnTo>
                  <a:lnTo>
                    <a:pt x="1536" y="1218"/>
                  </a:lnTo>
                  <a:lnTo>
                    <a:pt x="1472" y="1182"/>
                  </a:lnTo>
                  <a:lnTo>
                    <a:pt x="1414" y="1256"/>
                  </a:lnTo>
                  <a:lnTo>
                    <a:pt x="1330" y="1246"/>
                  </a:lnTo>
                  <a:lnTo>
                    <a:pt x="1292" y="1046"/>
                  </a:lnTo>
                  <a:lnTo>
                    <a:pt x="1336" y="974"/>
                  </a:lnTo>
                  <a:lnTo>
                    <a:pt x="1508" y="1054"/>
                  </a:lnTo>
                  <a:lnTo>
                    <a:pt x="1620" y="1094"/>
                  </a:lnTo>
                  <a:lnTo>
                    <a:pt x="1838" y="950"/>
                  </a:lnTo>
                  <a:lnTo>
                    <a:pt x="1858" y="842"/>
                  </a:lnTo>
                  <a:lnTo>
                    <a:pt x="1622" y="584"/>
                  </a:lnTo>
                  <a:lnTo>
                    <a:pt x="1278" y="670"/>
                  </a:lnTo>
                  <a:lnTo>
                    <a:pt x="1214" y="614"/>
                  </a:lnTo>
                  <a:lnTo>
                    <a:pt x="1180" y="352"/>
                  </a:lnTo>
                  <a:lnTo>
                    <a:pt x="1362" y="188"/>
                  </a:lnTo>
                  <a:lnTo>
                    <a:pt x="1418" y="144"/>
                  </a:lnTo>
                  <a:lnTo>
                    <a:pt x="1364" y="58"/>
                  </a:lnTo>
                  <a:lnTo>
                    <a:pt x="1180" y="0"/>
                  </a:lnTo>
                  <a:lnTo>
                    <a:pt x="1136" y="80"/>
                  </a:lnTo>
                  <a:lnTo>
                    <a:pt x="1168" y="156"/>
                  </a:lnTo>
                  <a:lnTo>
                    <a:pt x="980" y="268"/>
                  </a:lnTo>
                  <a:lnTo>
                    <a:pt x="1004" y="330"/>
                  </a:lnTo>
                  <a:lnTo>
                    <a:pt x="1022" y="566"/>
                  </a:lnTo>
                  <a:lnTo>
                    <a:pt x="842" y="804"/>
                  </a:lnTo>
                  <a:lnTo>
                    <a:pt x="894" y="574"/>
                  </a:lnTo>
                  <a:lnTo>
                    <a:pt x="892" y="574"/>
                  </a:lnTo>
                  <a:lnTo>
                    <a:pt x="812" y="352"/>
                  </a:lnTo>
                  <a:lnTo>
                    <a:pt x="706" y="290"/>
                  </a:lnTo>
                  <a:lnTo>
                    <a:pt x="490" y="368"/>
                  </a:lnTo>
                  <a:lnTo>
                    <a:pt x="390" y="326"/>
                  </a:lnTo>
                  <a:lnTo>
                    <a:pt x="244" y="432"/>
                  </a:lnTo>
                  <a:close/>
                </a:path>
              </a:pathLst>
            </a:custGeom>
            <a:solidFill>
              <a:srgbClr val="000000">
                <a:alpha val="52156"/>
              </a:srgbClr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2" name="Freeform 7"/>
            <p:cNvSpPr>
              <a:spLocks/>
            </p:cNvSpPr>
            <p:nvPr/>
          </p:nvSpPr>
          <p:spPr bwMode="auto">
            <a:xfrm rot="3634972" flipH="1" flipV="1">
              <a:off x="3215" y="1303"/>
              <a:ext cx="1858" cy="1920"/>
            </a:xfrm>
            <a:custGeom>
              <a:avLst/>
              <a:gdLst>
                <a:gd name="T0" fmla="*/ 244 w 1858"/>
                <a:gd name="T1" fmla="*/ 432 h 1920"/>
                <a:gd name="T2" fmla="*/ 334 w 1858"/>
                <a:gd name="T3" fmla="*/ 504 h 1920"/>
                <a:gd name="T4" fmla="*/ 448 w 1858"/>
                <a:gd name="T5" fmla="*/ 576 h 1920"/>
                <a:gd name="T6" fmla="*/ 668 w 1858"/>
                <a:gd name="T7" fmla="*/ 506 h 1920"/>
                <a:gd name="T8" fmla="*/ 700 w 1858"/>
                <a:gd name="T9" fmla="*/ 642 h 1920"/>
                <a:gd name="T10" fmla="*/ 600 w 1858"/>
                <a:gd name="T11" fmla="*/ 762 h 1920"/>
                <a:gd name="T12" fmla="*/ 580 w 1858"/>
                <a:gd name="T13" fmla="*/ 946 h 1920"/>
                <a:gd name="T14" fmla="*/ 494 w 1858"/>
                <a:gd name="T15" fmla="*/ 1006 h 1920"/>
                <a:gd name="T16" fmla="*/ 190 w 1858"/>
                <a:gd name="T17" fmla="*/ 964 h 1920"/>
                <a:gd name="T18" fmla="*/ 0 w 1858"/>
                <a:gd name="T19" fmla="*/ 758 h 1920"/>
                <a:gd name="T20" fmla="*/ 68 w 1858"/>
                <a:gd name="T21" fmla="*/ 842 h 1920"/>
                <a:gd name="T22" fmla="*/ 158 w 1858"/>
                <a:gd name="T23" fmla="*/ 1094 h 1920"/>
                <a:gd name="T24" fmla="*/ 446 w 1858"/>
                <a:gd name="T25" fmla="*/ 1212 h 1920"/>
                <a:gd name="T26" fmla="*/ 610 w 1858"/>
                <a:gd name="T27" fmla="*/ 1212 h 1920"/>
                <a:gd name="T28" fmla="*/ 686 w 1858"/>
                <a:gd name="T29" fmla="*/ 1334 h 1920"/>
                <a:gd name="T30" fmla="*/ 830 w 1858"/>
                <a:gd name="T31" fmla="*/ 1478 h 1920"/>
                <a:gd name="T32" fmla="*/ 590 w 1858"/>
                <a:gd name="T33" fmla="*/ 1766 h 1920"/>
                <a:gd name="T34" fmla="*/ 696 w 1858"/>
                <a:gd name="T35" fmla="*/ 1878 h 1920"/>
                <a:gd name="T36" fmla="*/ 754 w 1858"/>
                <a:gd name="T37" fmla="*/ 1920 h 1920"/>
                <a:gd name="T38" fmla="*/ 826 w 1858"/>
                <a:gd name="T39" fmla="*/ 1780 h 1920"/>
                <a:gd name="T40" fmla="*/ 1026 w 1858"/>
                <a:gd name="T41" fmla="*/ 1608 h 1920"/>
                <a:gd name="T42" fmla="*/ 1030 w 1858"/>
                <a:gd name="T43" fmla="*/ 1572 h 1920"/>
                <a:gd name="T44" fmla="*/ 974 w 1858"/>
                <a:gd name="T45" fmla="*/ 1334 h 1920"/>
                <a:gd name="T46" fmla="*/ 878 w 1858"/>
                <a:gd name="T47" fmla="*/ 1190 h 1920"/>
                <a:gd name="T48" fmla="*/ 986 w 1858"/>
                <a:gd name="T49" fmla="*/ 1146 h 1920"/>
                <a:gd name="T50" fmla="*/ 1116 w 1858"/>
                <a:gd name="T51" fmla="*/ 1124 h 1920"/>
                <a:gd name="T52" fmla="*/ 1214 w 1858"/>
                <a:gd name="T53" fmla="*/ 1382 h 1920"/>
                <a:gd name="T54" fmla="*/ 1242 w 1858"/>
                <a:gd name="T55" fmla="*/ 1472 h 1920"/>
                <a:gd name="T56" fmla="*/ 1406 w 1858"/>
                <a:gd name="T57" fmla="*/ 1430 h 1920"/>
                <a:gd name="T58" fmla="*/ 1572 w 1858"/>
                <a:gd name="T59" fmla="*/ 1426 h 1920"/>
                <a:gd name="T60" fmla="*/ 1646 w 1858"/>
                <a:gd name="T61" fmla="*/ 1286 h 1920"/>
                <a:gd name="T62" fmla="*/ 1536 w 1858"/>
                <a:gd name="T63" fmla="*/ 1218 h 1920"/>
                <a:gd name="T64" fmla="*/ 1472 w 1858"/>
                <a:gd name="T65" fmla="*/ 1182 h 1920"/>
                <a:gd name="T66" fmla="*/ 1414 w 1858"/>
                <a:gd name="T67" fmla="*/ 1256 h 1920"/>
                <a:gd name="T68" fmla="*/ 1330 w 1858"/>
                <a:gd name="T69" fmla="*/ 1246 h 1920"/>
                <a:gd name="T70" fmla="*/ 1292 w 1858"/>
                <a:gd name="T71" fmla="*/ 1046 h 1920"/>
                <a:gd name="T72" fmla="*/ 1336 w 1858"/>
                <a:gd name="T73" fmla="*/ 974 h 1920"/>
                <a:gd name="T74" fmla="*/ 1508 w 1858"/>
                <a:gd name="T75" fmla="*/ 1054 h 1920"/>
                <a:gd name="T76" fmla="*/ 1620 w 1858"/>
                <a:gd name="T77" fmla="*/ 1094 h 1920"/>
                <a:gd name="T78" fmla="*/ 1838 w 1858"/>
                <a:gd name="T79" fmla="*/ 950 h 1920"/>
                <a:gd name="T80" fmla="*/ 1858 w 1858"/>
                <a:gd name="T81" fmla="*/ 842 h 1920"/>
                <a:gd name="T82" fmla="*/ 1622 w 1858"/>
                <a:gd name="T83" fmla="*/ 584 h 1920"/>
                <a:gd name="T84" fmla="*/ 1278 w 1858"/>
                <a:gd name="T85" fmla="*/ 670 h 1920"/>
                <a:gd name="T86" fmla="*/ 1214 w 1858"/>
                <a:gd name="T87" fmla="*/ 614 h 1920"/>
                <a:gd name="T88" fmla="*/ 1180 w 1858"/>
                <a:gd name="T89" fmla="*/ 352 h 1920"/>
                <a:gd name="T90" fmla="*/ 1362 w 1858"/>
                <a:gd name="T91" fmla="*/ 188 h 1920"/>
                <a:gd name="T92" fmla="*/ 1418 w 1858"/>
                <a:gd name="T93" fmla="*/ 144 h 1920"/>
                <a:gd name="T94" fmla="*/ 1364 w 1858"/>
                <a:gd name="T95" fmla="*/ 58 h 1920"/>
                <a:gd name="T96" fmla="*/ 1180 w 1858"/>
                <a:gd name="T97" fmla="*/ 0 h 1920"/>
                <a:gd name="T98" fmla="*/ 1136 w 1858"/>
                <a:gd name="T99" fmla="*/ 80 h 1920"/>
                <a:gd name="T100" fmla="*/ 1168 w 1858"/>
                <a:gd name="T101" fmla="*/ 156 h 1920"/>
                <a:gd name="T102" fmla="*/ 980 w 1858"/>
                <a:gd name="T103" fmla="*/ 268 h 1920"/>
                <a:gd name="T104" fmla="*/ 1004 w 1858"/>
                <a:gd name="T105" fmla="*/ 330 h 1920"/>
                <a:gd name="T106" fmla="*/ 1022 w 1858"/>
                <a:gd name="T107" fmla="*/ 566 h 1920"/>
                <a:gd name="T108" fmla="*/ 842 w 1858"/>
                <a:gd name="T109" fmla="*/ 804 h 1920"/>
                <a:gd name="T110" fmla="*/ 894 w 1858"/>
                <a:gd name="T111" fmla="*/ 574 h 1920"/>
                <a:gd name="T112" fmla="*/ 892 w 1858"/>
                <a:gd name="T113" fmla="*/ 574 h 1920"/>
                <a:gd name="T114" fmla="*/ 812 w 1858"/>
                <a:gd name="T115" fmla="*/ 352 h 1920"/>
                <a:gd name="T116" fmla="*/ 706 w 1858"/>
                <a:gd name="T117" fmla="*/ 290 h 1920"/>
                <a:gd name="T118" fmla="*/ 490 w 1858"/>
                <a:gd name="T119" fmla="*/ 368 h 1920"/>
                <a:gd name="T120" fmla="*/ 390 w 1858"/>
                <a:gd name="T121" fmla="*/ 326 h 1920"/>
                <a:gd name="T122" fmla="*/ 244 w 1858"/>
                <a:gd name="T123" fmla="*/ 432 h 192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58"/>
                <a:gd name="T187" fmla="*/ 0 h 1920"/>
                <a:gd name="T188" fmla="*/ 1858 w 1858"/>
                <a:gd name="T189" fmla="*/ 1920 h 192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58" h="1920">
                  <a:moveTo>
                    <a:pt x="244" y="432"/>
                  </a:moveTo>
                  <a:lnTo>
                    <a:pt x="334" y="504"/>
                  </a:lnTo>
                  <a:lnTo>
                    <a:pt x="448" y="576"/>
                  </a:lnTo>
                  <a:lnTo>
                    <a:pt x="668" y="506"/>
                  </a:lnTo>
                  <a:lnTo>
                    <a:pt x="700" y="642"/>
                  </a:lnTo>
                  <a:lnTo>
                    <a:pt x="600" y="762"/>
                  </a:lnTo>
                  <a:lnTo>
                    <a:pt x="580" y="946"/>
                  </a:lnTo>
                  <a:lnTo>
                    <a:pt x="494" y="1006"/>
                  </a:lnTo>
                  <a:lnTo>
                    <a:pt x="190" y="964"/>
                  </a:lnTo>
                  <a:lnTo>
                    <a:pt x="0" y="758"/>
                  </a:lnTo>
                  <a:lnTo>
                    <a:pt x="68" y="842"/>
                  </a:lnTo>
                  <a:lnTo>
                    <a:pt x="158" y="1094"/>
                  </a:lnTo>
                  <a:lnTo>
                    <a:pt x="446" y="1212"/>
                  </a:lnTo>
                  <a:lnTo>
                    <a:pt x="610" y="1212"/>
                  </a:lnTo>
                  <a:lnTo>
                    <a:pt x="686" y="1334"/>
                  </a:lnTo>
                  <a:lnTo>
                    <a:pt x="830" y="1478"/>
                  </a:lnTo>
                  <a:lnTo>
                    <a:pt x="590" y="1766"/>
                  </a:lnTo>
                  <a:lnTo>
                    <a:pt x="696" y="1878"/>
                  </a:lnTo>
                  <a:lnTo>
                    <a:pt x="754" y="1920"/>
                  </a:lnTo>
                  <a:lnTo>
                    <a:pt x="826" y="1780"/>
                  </a:lnTo>
                  <a:lnTo>
                    <a:pt x="1026" y="1608"/>
                  </a:lnTo>
                  <a:lnTo>
                    <a:pt x="1030" y="1572"/>
                  </a:lnTo>
                  <a:lnTo>
                    <a:pt x="974" y="1334"/>
                  </a:lnTo>
                  <a:lnTo>
                    <a:pt x="878" y="1190"/>
                  </a:lnTo>
                  <a:lnTo>
                    <a:pt x="986" y="1146"/>
                  </a:lnTo>
                  <a:lnTo>
                    <a:pt x="1116" y="1124"/>
                  </a:lnTo>
                  <a:lnTo>
                    <a:pt x="1214" y="1382"/>
                  </a:lnTo>
                  <a:lnTo>
                    <a:pt x="1242" y="1472"/>
                  </a:lnTo>
                  <a:lnTo>
                    <a:pt x="1406" y="1430"/>
                  </a:lnTo>
                  <a:lnTo>
                    <a:pt x="1572" y="1426"/>
                  </a:lnTo>
                  <a:lnTo>
                    <a:pt x="1646" y="1286"/>
                  </a:lnTo>
                  <a:lnTo>
                    <a:pt x="1536" y="1218"/>
                  </a:lnTo>
                  <a:lnTo>
                    <a:pt x="1472" y="1182"/>
                  </a:lnTo>
                  <a:lnTo>
                    <a:pt x="1414" y="1256"/>
                  </a:lnTo>
                  <a:lnTo>
                    <a:pt x="1330" y="1246"/>
                  </a:lnTo>
                  <a:lnTo>
                    <a:pt x="1292" y="1046"/>
                  </a:lnTo>
                  <a:lnTo>
                    <a:pt x="1336" y="974"/>
                  </a:lnTo>
                  <a:lnTo>
                    <a:pt x="1508" y="1054"/>
                  </a:lnTo>
                  <a:lnTo>
                    <a:pt x="1620" y="1094"/>
                  </a:lnTo>
                  <a:lnTo>
                    <a:pt x="1838" y="950"/>
                  </a:lnTo>
                  <a:lnTo>
                    <a:pt x="1858" y="842"/>
                  </a:lnTo>
                  <a:lnTo>
                    <a:pt x="1622" y="584"/>
                  </a:lnTo>
                  <a:lnTo>
                    <a:pt x="1278" y="670"/>
                  </a:lnTo>
                  <a:lnTo>
                    <a:pt x="1214" y="614"/>
                  </a:lnTo>
                  <a:lnTo>
                    <a:pt x="1180" y="352"/>
                  </a:lnTo>
                  <a:lnTo>
                    <a:pt x="1362" y="188"/>
                  </a:lnTo>
                  <a:lnTo>
                    <a:pt x="1418" y="144"/>
                  </a:lnTo>
                  <a:lnTo>
                    <a:pt x="1364" y="58"/>
                  </a:lnTo>
                  <a:lnTo>
                    <a:pt x="1180" y="0"/>
                  </a:lnTo>
                  <a:lnTo>
                    <a:pt x="1136" y="80"/>
                  </a:lnTo>
                  <a:lnTo>
                    <a:pt x="1168" y="156"/>
                  </a:lnTo>
                  <a:lnTo>
                    <a:pt x="980" y="268"/>
                  </a:lnTo>
                  <a:lnTo>
                    <a:pt x="1004" y="330"/>
                  </a:lnTo>
                  <a:lnTo>
                    <a:pt x="1022" y="566"/>
                  </a:lnTo>
                  <a:lnTo>
                    <a:pt x="842" y="804"/>
                  </a:lnTo>
                  <a:lnTo>
                    <a:pt x="894" y="574"/>
                  </a:lnTo>
                  <a:lnTo>
                    <a:pt x="892" y="574"/>
                  </a:lnTo>
                  <a:lnTo>
                    <a:pt x="812" y="352"/>
                  </a:lnTo>
                  <a:lnTo>
                    <a:pt x="706" y="290"/>
                  </a:lnTo>
                  <a:lnTo>
                    <a:pt x="490" y="368"/>
                  </a:lnTo>
                  <a:lnTo>
                    <a:pt x="390" y="326"/>
                  </a:lnTo>
                  <a:lnTo>
                    <a:pt x="244" y="43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23" name="Freeform 9"/>
            <p:cNvSpPr>
              <a:spLocks/>
            </p:cNvSpPr>
            <p:nvPr/>
          </p:nvSpPr>
          <p:spPr bwMode="auto">
            <a:xfrm rot="-3579567" flipH="1" flipV="1">
              <a:off x="2567" y="97"/>
              <a:ext cx="1858" cy="1920"/>
            </a:xfrm>
            <a:custGeom>
              <a:avLst/>
              <a:gdLst>
                <a:gd name="T0" fmla="*/ 244 w 1858"/>
                <a:gd name="T1" fmla="*/ 432 h 1920"/>
                <a:gd name="T2" fmla="*/ 334 w 1858"/>
                <a:gd name="T3" fmla="*/ 504 h 1920"/>
                <a:gd name="T4" fmla="*/ 448 w 1858"/>
                <a:gd name="T5" fmla="*/ 576 h 1920"/>
                <a:gd name="T6" fmla="*/ 668 w 1858"/>
                <a:gd name="T7" fmla="*/ 506 h 1920"/>
                <a:gd name="T8" fmla="*/ 700 w 1858"/>
                <a:gd name="T9" fmla="*/ 642 h 1920"/>
                <a:gd name="T10" fmla="*/ 600 w 1858"/>
                <a:gd name="T11" fmla="*/ 762 h 1920"/>
                <a:gd name="T12" fmla="*/ 580 w 1858"/>
                <a:gd name="T13" fmla="*/ 946 h 1920"/>
                <a:gd name="T14" fmla="*/ 494 w 1858"/>
                <a:gd name="T15" fmla="*/ 1006 h 1920"/>
                <a:gd name="T16" fmla="*/ 190 w 1858"/>
                <a:gd name="T17" fmla="*/ 964 h 1920"/>
                <a:gd name="T18" fmla="*/ 0 w 1858"/>
                <a:gd name="T19" fmla="*/ 758 h 1920"/>
                <a:gd name="T20" fmla="*/ 68 w 1858"/>
                <a:gd name="T21" fmla="*/ 842 h 1920"/>
                <a:gd name="T22" fmla="*/ 158 w 1858"/>
                <a:gd name="T23" fmla="*/ 1094 h 1920"/>
                <a:gd name="T24" fmla="*/ 446 w 1858"/>
                <a:gd name="T25" fmla="*/ 1212 h 1920"/>
                <a:gd name="T26" fmla="*/ 610 w 1858"/>
                <a:gd name="T27" fmla="*/ 1212 h 1920"/>
                <a:gd name="T28" fmla="*/ 686 w 1858"/>
                <a:gd name="T29" fmla="*/ 1334 h 1920"/>
                <a:gd name="T30" fmla="*/ 830 w 1858"/>
                <a:gd name="T31" fmla="*/ 1478 h 1920"/>
                <a:gd name="T32" fmla="*/ 590 w 1858"/>
                <a:gd name="T33" fmla="*/ 1766 h 1920"/>
                <a:gd name="T34" fmla="*/ 696 w 1858"/>
                <a:gd name="T35" fmla="*/ 1878 h 1920"/>
                <a:gd name="T36" fmla="*/ 754 w 1858"/>
                <a:gd name="T37" fmla="*/ 1920 h 1920"/>
                <a:gd name="T38" fmla="*/ 826 w 1858"/>
                <a:gd name="T39" fmla="*/ 1780 h 1920"/>
                <a:gd name="T40" fmla="*/ 1026 w 1858"/>
                <a:gd name="T41" fmla="*/ 1608 h 1920"/>
                <a:gd name="T42" fmla="*/ 1030 w 1858"/>
                <a:gd name="T43" fmla="*/ 1572 h 1920"/>
                <a:gd name="T44" fmla="*/ 974 w 1858"/>
                <a:gd name="T45" fmla="*/ 1334 h 1920"/>
                <a:gd name="T46" fmla="*/ 878 w 1858"/>
                <a:gd name="T47" fmla="*/ 1190 h 1920"/>
                <a:gd name="T48" fmla="*/ 986 w 1858"/>
                <a:gd name="T49" fmla="*/ 1146 h 1920"/>
                <a:gd name="T50" fmla="*/ 1116 w 1858"/>
                <a:gd name="T51" fmla="*/ 1124 h 1920"/>
                <a:gd name="T52" fmla="*/ 1214 w 1858"/>
                <a:gd name="T53" fmla="*/ 1382 h 1920"/>
                <a:gd name="T54" fmla="*/ 1242 w 1858"/>
                <a:gd name="T55" fmla="*/ 1472 h 1920"/>
                <a:gd name="T56" fmla="*/ 1406 w 1858"/>
                <a:gd name="T57" fmla="*/ 1430 h 1920"/>
                <a:gd name="T58" fmla="*/ 1572 w 1858"/>
                <a:gd name="T59" fmla="*/ 1426 h 1920"/>
                <a:gd name="T60" fmla="*/ 1646 w 1858"/>
                <a:gd name="T61" fmla="*/ 1286 h 1920"/>
                <a:gd name="T62" fmla="*/ 1536 w 1858"/>
                <a:gd name="T63" fmla="*/ 1218 h 1920"/>
                <a:gd name="T64" fmla="*/ 1472 w 1858"/>
                <a:gd name="T65" fmla="*/ 1182 h 1920"/>
                <a:gd name="T66" fmla="*/ 1414 w 1858"/>
                <a:gd name="T67" fmla="*/ 1256 h 1920"/>
                <a:gd name="T68" fmla="*/ 1330 w 1858"/>
                <a:gd name="T69" fmla="*/ 1246 h 1920"/>
                <a:gd name="T70" fmla="*/ 1292 w 1858"/>
                <a:gd name="T71" fmla="*/ 1046 h 1920"/>
                <a:gd name="T72" fmla="*/ 1336 w 1858"/>
                <a:gd name="T73" fmla="*/ 974 h 1920"/>
                <a:gd name="T74" fmla="*/ 1508 w 1858"/>
                <a:gd name="T75" fmla="*/ 1054 h 1920"/>
                <a:gd name="T76" fmla="*/ 1620 w 1858"/>
                <a:gd name="T77" fmla="*/ 1094 h 1920"/>
                <a:gd name="T78" fmla="*/ 1838 w 1858"/>
                <a:gd name="T79" fmla="*/ 950 h 1920"/>
                <a:gd name="T80" fmla="*/ 1858 w 1858"/>
                <a:gd name="T81" fmla="*/ 842 h 1920"/>
                <a:gd name="T82" fmla="*/ 1622 w 1858"/>
                <a:gd name="T83" fmla="*/ 584 h 1920"/>
                <a:gd name="T84" fmla="*/ 1278 w 1858"/>
                <a:gd name="T85" fmla="*/ 670 h 1920"/>
                <a:gd name="T86" fmla="*/ 1214 w 1858"/>
                <a:gd name="T87" fmla="*/ 614 h 1920"/>
                <a:gd name="T88" fmla="*/ 1180 w 1858"/>
                <a:gd name="T89" fmla="*/ 352 h 1920"/>
                <a:gd name="T90" fmla="*/ 1362 w 1858"/>
                <a:gd name="T91" fmla="*/ 188 h 1920"/>
                <a:gd name="T92" fmla="*/ 1418 w 1858"/>
                <a:gd name="T93" fmla="*/ 144 h 1920"/>
                <a:gd name="T94" fmla="*/ 1364 w 1858"/>
                <a:gd name="T95" fmla="*/ 58 h 1920"/>
                <a:gd name="T96" fmla="*/ 1180 w 1858"/>
                <a:gd name="T97" fmla="*/ 0 h 1920"/>
                <a:gd name="T98" fmla="*/ 1136 w 1858"/>
                <a:gd name="T99" fmla="*/ 80 h 1920"/>
                <a:gd name="T100" fmla="*/ 1168 w 1858"/>
                <a:gd name="T101" fmla="*/ 156 h 1920"/>
                <a:gd name="T102" fmla="*/ 980 w 1858"/>
                <a:gd name="T103" fmla="*/ 268 h 1920"/>
                <a:gd name="T104" fmla="*/ 1004 w 1858"/>
                <a:gd name="T105" fmla="*/ 330 h 1920"/>
                <a:gd name="T106" fmla="*/ 1022 w 1858"/>
                <a:gd name="T107" fmla="*/ 566 h 1920"/>
                <a:gd name="T108" fmla="*/ 842 w 1858"/>
                <a:gd name="T109" fmla="*/ 804 h 1920"/>
                <a:gd name="T110" fmla="*/ 894 w 1858"/>
                <a:gd name="T111" fmla="*/ 574 h 1920"/>
                <a:gd name="T112" fmla="*/ 892 w 1858"/>
                <a:gd name="T113" fmla="*/ 574 h 1920"/>
                <a:gd name="T114" fmla="*/ 812 w 1858"/>
                <a:gd name="T115" fmla="*/ 352 h 1920"/>
                <a:gd name="T116" fmla="*/ 706 w 1858"/>
                <a:gd name="T117" fmla="*/ 290 h 1920"/>
                <a:gd name="T118" fmla="*/ 490 w 1858"/>
                <a:gd name="T119" fmla="*/ 368 h 1920"/>
                <a:gd name="T120" fmla="*/ 390 w 1858"/>
                <a:gd name="T121" fmla="*/ 326 h 1920"/>
                <a:gd name="T122" fmla="*/ 244 w 1858"/>
                <a:gd name="T123" fmla="*/ 432 h 192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58"/>
                <a:gd name="T187" fmla="*/ 0 h 1920"/>
                <a:gd name="T188" fmla="*/ 1858 w 1858"/>
                <a:gd name="T189" fmla="*/ 1920 h 192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58" h="1920">
                  <a:moveTo>
                    <a:pt x="244" y="432"/>
                  </a:moveTo>
                  <a:lnTo>
                    <a:pt x="334" y="504"/>
                  </a:lnTo>
                  <a:lnTo>
                    <a:pt x="448" y="576"/>
                  </a:lnTo>
                  <a:lnTo>
                    <a:pt x="668" y="506"/>
                  </a:lnTo>
                  <a:lnTo>
                    <a:pt x="700" y="642"/>
                  </a:lnTo>
                  <a:lnTo>
                    <a:pt x="600" y="762"/>
                  </a:lnTo>
                  <a:lnTo>
                    <a:pt x="580" y="946"/>
                  </a:lnTo>
                  <a:lnTo>
                    <a:pt x="494" y="1006"/>
                  </a:lnTo>
                  <a:lnTo>
                    <a:pt x="190" y="964"/>
                  </a:lnTo>
                  <a:lnTo>
                    <a:pt x="0" y="758"/>
                  </a:lnTo>
                  <a:lnTo>
                    <a:pt x="68" y="842"/>
                  </a:lnTo>
                  <a:lnTo>
                    <a:pt x="158" y="1094"/>
                  </a:lnTo>
                  <a:lnTo>
                    <a:pt x="446" y="1212"/>
                  </a:lnTo>
                  <a:lnTo>
                    <a:pt x="610" y="1212"/>
                  </a:lnTo>
                  <a:lnTo>
                    <a:pt x="686" y="1334"/>
                  </a:lnTo>
                  <a:lnTo>
                    <a:pt x="830" y="1478"/>
                  </a:lnTo>
                  <a:lnTo>
                    <a:pt x="590" y="1766"/>
                  </a:lnTo>
                  <a:lnTo>
                    <a:pt x="696" y="1878"/>
                  </a:lnTo>
                  <a:lnTo>
                    <a:pt x="754" y="1920"/>
                  </a:lnTo>
                  <a:lnTo>
                    <a:pt x="826" y="1780"/>
                  </a:lnTo>
                  <a:lnTo>
                    <a:pt x="1026" y="1608"/>
                  </a:lnTo>
                  <a:lnTo>
                    <a:pt x="1030" y="1572"/>
                  </a:lnTo>
                  <a:lnTo>
                    <a:pt x="974" y="1334"/>
                  </a:lnTo>
                  <a:lnTo>
                    <a:pt x="878" y="1190"/>
                  </a:lnTo>
                  <a:lnTo>
                    <a:pt x="986" y="1146"/>
                  </a:lnTo>
                  <a:lnTo>
                    <a:pt x="1116" y="1124"/>
                  </a:lnTo>
                  <a:lnTo>
                    <a:pt x="1214" y="1382"/>
                  </a:lnTo>
                  <a:lnTo>
                    <a:pt x="1242" y="1472"/>
                  </a:lnTo>
                  <a:lnTo>
                    <a:pt x="1406" y="1430"/>
                  </a:lnTo>
                  <a:lnTo>
                    <a:pt x="1572" y="1426"/>
                  </a:lnTo>
                  <a:lnTo>
                    <a:pt x="1646" y="1286"/>
                  </a:lnTo>
                  <a:lnTo>
                    <a:pt x="1536" y="1218"/>
                  </a:lnTo>
                  <a:lnTo>
                    <a:pt x="1472" y="1182"/>
                  </a:lnTo>
                  <a:lnTo>
                    <a:pt x="1414" y="1256"/>
                  </a:lnTo>
                  <a:lnTo>
                    <a:pt x="1330" y="1246"/>
                  </a:lnTo>
                  <a:lnTo>
                    <a:pt x="1292" y="1046"/>
                  </a:lnTo>
                  <a:lnTo>
                    <a:pt x="1336" y="974"/>
                  </a:lnTo>
                  <a:lnTo>
                    <a:pt x="1508" y="1054"/>
                  </a:lnTo>
                  <a:lnTo>
                    <a:pt x="1620" y="1094"/>
                  </a:lnTo>
                  <a:lnTo>
                    <a:pt x="1838" y="950"/>
                  </a:lnTo>
                  <a:lnTo>
                    <a:pt x="1858" y="842"/>
                  </a:lnTo>
                  <a:lnTo>
                    <a:pt x="1622" y="584"/>
                  </a:lnTo>
                  <a:lnTo>
                    <a:pt x="1278" y="670"/>
                  </a:lnTo>
                  <a:lnTo>
                    <a:pt x="1214" y="614"/>
                  </a:lnTo>
                  <a:lnTo>
                    <a:pt x="1180" y="352"/>
                  </a:lnTo>
                  <a:lnTo>
                    <a:pt x="1362" y="188"/>
                  </a:lnTo>
                  <a:lnTo>
                    <a:pt x="1418" y="144"/>
                  </a:lnTo>
                  <a:lnTo>
                    <a:pt x="1364" y="58"/>
                  </a:lnTo>
                  <a:lnTo>
                    <a:pt x="1180" y="0"/>
                  </a:lnTo>
                  <a:lnTo>
                    <a:pt x="1136" y="80"/>
                  </a:lnTo>
                  <a:lnTo>
                    <a:pt x="1168" y="156"/>
                  </a:lnTo>
                  <a:lnTo>
                    <a:pt x="980" y="268"/>
                  </a:lnTo>
                  <a:lnTo>
                    <a:pt x="1004" y="330"/>
                  </a:lnTo>
                  <a:lnTo>
                    <a:pt x="1022" y="566"/>
                  </a:lnTo>
                  <a:lnTo>
                    <a:pt x="842" y="804"/>
                  </a:lnTo>
                  <a:lnTo>
                    <a:pt x="894" y="574"/>
                  </a:lnTo>
                  <a:lnTo>
                    <a:pt x="892" y="574"/>
                  </a:lnTo>
                  <a:lnTo>
                    <a:pt x="812" y="352"/>
                  </a:lnTo>
                  <a:lnTo>
                    <a:pt x="706" y="290"/>
                  </a:lnTo>
                  <a:lnTo>
                    <a:pt x="490" y="368"/>
                  </a:lnTo>
                  <a:lnTo>
                    <a:pt x="390" y="326"/>
                  </a:lnTo>
                  <a:lnTo>
                    <a:pt x="244" y="43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1269" name="Freeform 21"/>
          <p:cNvSpPr>
            <a:spLocks/>
          </p:cNvSpPr>
          <p:nvPr/>
        </p:nvSpPr>
        <p:spPr bwMode="auto">
          <a:xfrm>
            <a:off x="153988" y="3548063"/>
            <a:ext cx="2994025" cy="3132137"/>
          </a:xfrm>
          <a:custGeom>
            <a:avLst/>
            <a:gdLst>
              <a:gd name="T0" fmla="*/ 816530612 w 1886"/>
              <a:gd name="T1" fmla="*/ 1376005149 h 1973"/>
              <a:gd name="T2" fmla="*/ 1658262780 w 1886"/>
              <a:gd name="T3" fmla="*/ 1350803597 h 1973"/>
              <a:gd name="T4" fmla="*/ 1486892199 w 1886"/>
              <a:gd name="T5" fmla="*/ 1965721868 h 1973"/>
              <a:gd name="T6" fmla="*/ 1428929414 w 1886"/>
              <a:gd name="T7" fmla="*/ 2147483647 h 1973"/>
              <a:gd name="T8" fmla="*/ 496471645 w 1886"/>
              <a:gd name="T9" fmla="*/ 2147483647 h 1973"/>
              <a:gd name="T10" fmla="*/ 178931891 w 1886"/>
              <a:gd name="T11" fmla="*/ 2147483647 h 1973"/>
              <a:gd name="T12" fmla="*/ 1164312283 w 1886"/>
              <a:gd name="T13" fmla="*/ 2147483647 h 1973"/>
              <a:gd name="T14" fmla="*/ 1711187238 w 1886"/>
              <a:gd name="T15" fmla="*/ 2147483647 h 1973"/>
              <a:gd name="T16" fmla="*/ 1449090659 w 1886"/>
              <a:gd name="T17" fmla="*/ 2147483647 h 1973"/>
              <a:gd name="T18" fmla="*/ 1791832217 w 1886"/>
              <a:gd name="T19" fmla="*/ 2147483647 h 1973"/>
              <a:gd name="T20" fmla="*/ 2147483647 w 1886"/>
              <a:gd name="T21" fmla="*/ 2147483647 h 1973"/>
              <a:gd name="T22" fmla="*/ 2147483647 w 1886"/>
              <a:gd name="T23" fmla="*/ 2147483647 h 1973"/>
              <a:gd name="T24" fmla="*/ 2147483647 w 1886"/>
              <a:gd name="T25" fmla="*/ 2147483647 h 1973"/>
              <a:gd name="T26" fmla="*/ 2147483647 w 1886"/>
              <a:gd name="T27" fmla="*/ 2147483647 h 1973"/>
              <a:gd name="T28" fmla="*/ 2147483647 w 1886"/>
              <a:gd name="T29" fmla="*/ 2147483647 h 1973"/>
              <a:gd name="T30" fmla="*/ 2147483647 w 1886"/>
              <a:gd name="T31" fmla="*/ 2147483647 h 1973"/>
              <a:gd name="T32" fmla="*/ 2147483647 w 1886"/>
              <a:gd name="T33" fmla="*/ 2147483647 h 1973"/>
              <a:gd name="T34" fmla="*/ 2147483647 w 1886"/>
              <a:gd name="T35" fmla="*/ 2147483647 h 1973"/>
              <a:gd name="T36" fmla="*/ 2147483647 w 1886"/>
              <a:gd name="T37" fmla="*/ 2147483647 h 1973"/>
              <a:gd name="T38" fmla="*/ 2147483647 w 1886"/>
              <a:gd name="T39" fmla="*/ 2147483647 h 1973"/>
              <a:gd name="T40" fmla="*/ 2147483647 w 1886"/>
              <a:gd name="T41" fmla="*/ 2089208681 h 1973"/>
              <a:gd name="T42" fmla="*/ 2147483647 w 1886"/>
              <a:gd name="T43" fmla="*/ 1708666036 h 1973"/>
              <a:gd name="T44" fmla="*/ 2147483647 w 1886"/>
              <a:gd name="T45" fmla="*/ 917336898 h 1973"/>
              <a:gd name="T46" fmla="*/ 2147483647 w 1886"/>
              <a:gd name="T47" fmla="*/ 362902451 h 1973"/>
              <a:gd name="T48" fmla="*/ 2147483647 w 1886"/>
              <a:gd name="T49" fmla="*/ 0 h 1973"/>
              <a:gd name="T50" fmla="*/ 2147483647 w 1886"/>
              <a:gd name="T51" fmla="*/ 438507207 h 1973"/>
              <a:gd name="T52" fmla="*/ 2147483647 w 1886"/>
              <a:gd name="T53" fmla="*/ 740925834 h 1973"/>
              <a:gd name="T54" fmla="*/ 2147483647 w 1886"/>
              <a:gd name="T55" fmla="*/ 1232355508 h 1973"/>
              <a:gd name="T56" fmla="*/ 2124492756 w 1886"/>
              <a:gd name="T57" fmla="*/ 2086689319 h 1973"/>
              <a:gd name="T58" fmla="*/ 2147483647 w 1886"/>
              <a:gd name="T59" fmla="*/ 1502012910 h 1973"/>
              <a:gd name="T60" fmla="*/ 2006044649 w 1886"/>
              <a:gd name="T61" fmla="*/ 950098123 h 1973"/>
              <a:gd name="T62" fmla="*/ 1197075099 w 1886"/>
              <a:gd name="T63" fmla="*/ 1020662469 h 1973"/>
              <a:gd name="T64" fmla="*/ 584676297 w 1886"/>
              <a:gd name="T65" fmla="*/ 1204634594 h 197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886"/>
              <a:gd name="T100" fmla="*/ 0 h 1973"/>
              <a:gd name="T101" fmla="*/ 1886 w 1886"/>
              <a:gd name="T102" fmla="*/ 1973 h 197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886" h="1973">
                <a:moveTo>
                  <a:pt x="232" y="478"/>
                </a:moveTo>
                <a:lnTo>
                  <a:pt x="324" y="546"/>
                </a:lnTo>
                <a:lnTo>
                  <a:pt x="441" y="614"/>
                </a:lnTo>
                <a:lnTo>
                  <a:pt x="658" y="536"/>
                </a:lnTo>
                <a:lnTo>
                  <a:pt x="695" y="671"/>
                </a:lnTo>
                <a:lnTo>
                  <a:pt x="590" y="780"/>
                </a:lnTo>
                <a:lnTo>
                  <a:pt x="587" y="783"/>
                </a:lnTo>
                <a:lnTo>
                  <a:pt x="567" y="925"/>
                </a:lnTo>
                <a:lnTo>
                  <a:pt x="502" y="1042"/>
                </a:lnTo>
                <a:lnTo>
                  <a:pt x="197" y="1011"/>
                </a:lnTo>
                <a:lnTo>
                  <a:pt x="0" y="812"/>
                </a:lnTo>
                <a:lnTo>
                  <a:pt x="71" y="894"/>
                </a:lnTo>
                <a:lnTo>
                  <a:pt x="170" y="1143"/>
                </a:lnTo>
                <a:lnTo>
                  <a:pt x="462" y="1250"/>
                </a:lnTo>
                <a:lnTo>
                  <a:pt x="608" y="1245"/>
                </a:lnTo>
                <a:lnTo>
                  <a:pt x="679" y="1373"/>
                </a:lnTo>
                <a:lnTo>
                  <a:pt x="806" y="1512"/>
                </a:lnTo>
                <a:lnTo>
                  <a:pt x="575" y="1797"/>
                </a:lnTo>
                <a:lnTo>
                  <a:pt x="647" y="1925"/>
                </a:lnTo>
                <a:lnTo>
                  <a:pt x="711" y="1973"/>
                </a:lnTo>
                <a:lnTo>
                  <a:pt x="833" y="1809"/>
                </a:lnTo>
                <a:lnTo>
                  <a:pt x="1007" y="1637"/>
                </a:lnTo>
                <a:lnTo>
                  <a:pt x="991" y="1461"/>
                </a:lnTo>
                <a:lnTo>
                  <a:pt x="959" y="1349"/>
                </a:lnTo>
                <a:lnTo>
                  <a:pt x="893" y="1212"/>
                </a:lnTo>
                <a:lnTo>
                  <a:pt x="1001" y="1188"/>
                </a:lnTo>
                <a:lnTo>
                  <a:pt x="1118" y="1158"/>
                </a:lnTo>
                <a:lnTo>
                  <a:pt x="1199" y="1381"/>
                </a:lnTo>
                <a:lnTo>
                  <a:pt x="1235" y="1497"/>
                </a:lnTo>
                <a:lnTo>
                  <a:pt x="1424" y="1449"/>
                </a:lnTo>
                <a:lnTo>
                  <a:pt x="1567" y="1453"/>
                </a:lnTo>
                <a:lnTo>
                  <a:pt x="1664" y="1280"/>
                </a:lnTo>
                <a:lnTo>
                  <a:pt x="1551" y="1216"/>
                </a:lnTo>
                <a:lnTo>
                  <a:pt x="1486" y="1183"/>
                </a:lnTo>
                <a:lnTo>
                  <a:pt x="1431" y="1259"/>
                </a:lnTo>
                <a:lnTo>
                  <a:pt x="1331" y="1266"/>
                </a:lnTo>
                <a:lnTo>
                  <a:pt x="1286" y="1074"/>
                </a:lnTo>
                <a:lnTo>
                  <a:pt x="1346" y="987"/>
                </a:lnTo>
                <a:lnTo>
                  <a:pt x="1518" y="1053"/>
                </a:lnTo>
                <a:lnTo>
                  <a:pt x="1631" y="1089"/>
                </a:lnTo>
                <a:lnTo>
                  <a:pt x="1886" y="918"/>
                </a:lnTo>
                <a:lnTo>
                  <a:pt x="1860" y="829"/>
                </a:lnTo>
                <a:lnTo>
                  <a:pt x="1619" y="597"/>
                </a:lnTo>
                <a:lnTo>
                  <a:pt x="1274" y="678"/>
                </a:lnTo>
                <a:lnTo>
                  <a:pt x="1208" y="624"/>
                </a:lnTo>
                <a:lnTo>
                  <a:pt x="1164" y="364"/>
                </a:lnTo>
                <a:lnTo>
                  <a:pt x="1343" y="210"/>
                </a:lnTo>
                <a:lnTo>
                  <a:pt x="1409" y="144"/>
                </a:lnTo>
                <a:lnTo>
                  <a:pt x="1382" y="78"/>
                </a:lnTo>
                <a:lnTo>
                  <a:pt x="1187" y="0"/>
                </a:lnTo>
                <a:lnTo>
                  <a:pt x="1127" y="93"/>
                </a:lnTo>
                <a:lnTo>
                  <a:pt x="1172" y="174"/>
                </a:lnTo>
                <a:lnTo>
                  <a:pt x="1127" y="201"/>
                </a:lnTo>
                <a:lnTo>
                  <a:pt x="968" y="294"/>
                </a:lnTo>
                <a:lnTo>
                  <a:pt x="987" y="348"/>
                </a:lnTo>
                <a:lnTo>
                  <a:pt x="1019" y="489"/>
                </a:lnTo>
                <a:lnTo>
                  <a:pt x="1022" y="609"/>
                </a:lnTo>
                <a:lnTo>
                  <a:pt x="843" y="828"/>
                </a:lnTo>
                <a:lnTo>
                  <a:pt x="884" y="570"/>
                </a:lnTo>
                <a:lnTo>
                  <a:pt x="884" y="596"/>
                </a:lnTo>
                <a:lnTo>
                  <a:pt x="866" y="534"/>
                </a:lnTo>
                <a:lnTo>
                  <a:pt x="796" y="377"/>
                </a:lnTo>
                <a:lnTo>
                  <a:pt x="688" y="319"/>
                </a:lnTo>
                <a:lnTo>
                  <a:pt x="475" y="405"/>
                </a:lnTo>
                <a:lnTo>
                  <a:pt x="374" y="367"/>
                </a:lnTo>
                <a:lnTo>
                  <a:pt x="232" y="478"/>
                </a:lnTo>
                <a:close/>
              </a:path>
            </a:pathLst>
          </a:custGeom>
          <a:solidFill>
            <a:srgbClr val="6600CC">
              <a:alpha val="49019"/>
            </a:srgbClr>
          </a:solidFill>
          <a:ln w="9525" cap="flat" cmpd="sng">
            <a:solidFill>
              <a:schemeClr val="tx2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21279" name="Line 31"/>
          <p:cNvSpPr>
            <a:spLocks noChangeShapeType="1"/>
          </p:cNvSpPr>
          <p:nvPr/>
        </p:nvSpPr>
        <p:spPr bwMode="auto">
          <a:xfrm>
            <a:off x="1676400" y="5029200"/>
            <a:ext cx="5486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1280" name="Freeform 32"/>
          <p:cNvSpPr>
            <a:spLocks/>
          </p:cNvSpPr>
          <p:nvPr/>
        </p:nvSpPr>
        <p:spPr bwMode="auto">
          <a:xfrm>
            <a:off x="4356100" y="476250"/>
            <a:ext cx="2519363" cy="2552700"/>
          </a:xfrm>
          <a:custGeom>
            <a:avLst/>
            <a:gdLst>
              <a:gd name="T0" fmla="*/ 2147483647 w 1587"/>
              <a:gd name="T1" fmla="*/ 1149191298 h 1608"/>
              <a:gd name="T2" fmla="*/ 2147483647 w 1587"/>
              <a:gd name="T3" fmla="*/ 1199594408 h 1608"/>
              <a:gd name="T4" fmla="*/ 2147483647 w 1587"/>
              <a:gd name="T5" fmla="*/ 1683464658 h 1608"/>
              <a:gd name="T6" fmla="*/ 2147483647 w 1587"/>
              <a:gd name="T7" fmla="*/ 1307961887 h 1608"/>
              <a:gd name="T8" fmla="*/ 2147483647 w 1587"/>
              <a:gd name="T9" fmla="*/ 846772640 h 1608"/>
              <a:gd name="T10" fmla="*/ 2147483647 w 1587"/>
              <a:gd name="T11" fmla="*/ 309980018 h 1608"/>
              <a:gd name="T12" fmla="*/ 2147483647 w 1587"/>
              <a:gd name="T13" fmla="*/ 158770639 h 1608"/>
              <a:gd name="T14" fmla="*/ 2104331826 w 1587"/>
              <a:gd name="T15" fmla="*/ 347781556 h 1608"/>
              <a:gd name="T16" fmla="*/ 1741429366 w 1587"/>
              <a:gd name="T17" fmla="*/ 816530575 h 1608"/>
              <a:gd name="T18" fmla="*/ 1330642752 w 1587"/>
              <a:gd name="T19" fmla="*/ 861893573 h 1608"/>
              <a:gd name="T20" fmla="*/ 551915151 w 1587"/>
              <a:gd name="T21" fmla="*/ 113407840 h 1608"/>
              <a:gd name="T22" fmla="*/ 0 w 1587"/>
              <a:gd name="T23" fmla="*/ 166330312 h 1608"/>
              <a:gd name="T24" fmla="*/ 408265367 w 1587"/>
              <a:gd name="T25" fmla="*/ 1262599088 h 1608"/>
              <a:gd name="T26" fmla="*/ 1035785296 w 1587"/>
              <a:gd name="T27" fmla="*/ 1481851822 h 1608"/>
              <a:gd name="T28" fmla="*/ 1386086183 w 1587"/>
              <a:gd name="T29" fmla="*/ 1711187162 h 1608"/>
              <a:gd name="T30" fmla="*/ 715724495 w 1587"/>
              <a:gd name="T31" fmla="*/ 1902718978 h 1608"/>
              <a:gd name="T32" fmla="*/ 259576958 w 1587"/>
              <a:gd name="T33" fmla="*/ 2147483647 h 1608"/>
              <a:gd name="T34" fmla="*/ 264617270 w 1587"/>
              <a:gd name="T35" fmla="*/ 2147483647 h 1608"/>
              <a:gd name="T36" fmla="*/ 710684183 w 1587"/>
              <a:gd name="T37" fmla="*/ 2147483647 h 1608"/>
              <a:gd name="T38" fmla="*/ 718245445 w 1587"/>
              <a:gd name="T39" fmla="*/ 2147483647 h 1608"/>
              <a:gd name="T40" fmla="*/ 1368445885 w 1587"/>
              <a:gd name="T41" fmla="*/ 2147483647 h 1608"/>
              <a:gd name="T42" fmla="*/ 728326069 w 1587"/>
              <a:gd name="T43" fmla="*/ 2147483647 h 1608"/>
              <a:gd name="T44" fmla="*/ 1038304658 w 1587"/>
              <a:gd name="T45" fmla="*/ 2147483647 h 1608"/>
              <a:gd name="T46" fmla="*/ 2147173684 w 1587"/>
              <a:gd name="T47" fmla="*/ 2147483647 h 1608"/>
              <a:gd name="T48" fmla="*/ 2147483647 w 1587"/>
              <a:gd name="T49" fmla="*/ 2147483647 h 1608"/>
              <a:gd name="T50" fmla="*/ 2147483647 w 1587"/>
              <a:gd name="T51" fmla="*/ 2147483647 h 1608"/>
              <a:gd name="T52" fmla="*/ 2147483647 w 1587"/>
              <a:gd name="T53" fmla="*/ 2147483647 h 1608"/>
              <a:gd name="T54" fmla="*/ 2147483647 w 1587"/>
              <a:gd name="T55" fmla="*/ 2147483647 h 1608"/>
              <a:gd name="T56" fmla="*/ 2147483647 w 1587"/>
              <a:gd name="T57" fmla="*/ 2147483647 h 1608"/>
              <a:gd name="T58" fmla="*/ 2147483647 w 1587"/>
              <a:gd name="T59" fmla="*/ 2147483647 h 1608"/>
              <a:gd name="T60" fmla="*/ 2147483647 w 1587"/>
              <a:gd name="T61" fmla="*/ 2147483647 h 1608"/>
              <a:gd name="T62" fmla="*/ 2147483647 w 1587"/>
              <a:gd name="T63" fmla="*/ 1716227473 h 1608"/>
              <a:gd name="T64" fmla="*/ 2147483647 w 1587"/>
              <a:gd name="T65" fmla="*/ 2147483647 h 1608"/>
              <a:gd name="T66" fmla="*/ 2147483647 w 1587"/>
              <a:gd name="T67" fmla="*/ 2147483647 h 1608"/>
              <a:gd name="T68" fmla="*/ 2147483647 w 1587"/>
              <a:gd name="T69" fmla="*/ 2147483647 h 1608"/>
              <a:gd name="T70" fmla="*/ 2147483647 w 1587"/>
              <a:gd name="T71" fmla="*/ 1428929350 h 1608"/>
              <a:gd name="T72" fmla="*/ 2147483647 w 1587"/>
              <a:gd name="T73" fmla="*/ 1035785095 h 160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587"/>
              <a:gd name="T112" fmla="*/ 0 h 1608"/>
              <a:gd name="T113" fmla="*/ 1587 w 1587"/>
              <a:gd name="T114" fmla="*/ 1608 h 160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587" h="1608">
                <a:moveTo>
                  <a:pt x="1555" y="411"/>
                </a:moveTo>
                <a:lnTo>
                  <a:pt x="1435" y="456"/>
                </a:lnTo>
                <a:lnTo>
                  <a:pt x="1336" y="492"/>
                </a:lnTo>
                <a:lnTo>
                  <a:pt x="1326" y="476"/>
                </a:lnTo>
                <a:lnTo>
                  <a:pt x="1287" y="738"/>
                </a:lnTo>
                <a:lnTo>
                  <a:pt x="1151" y="668"/>
                </a:lnTo>
                <a:lnTo>
                  <a:pt x="1110" y="549"/>
                </a:lnTo>
                <a:lnTo>
                  <a:pt x="1107" y="519"/>
                </a:lnTo>
                <a:lnTo>
                  <a:pt x="939" y="438"/>
                </a:lnTo>
                <a:lnTo>
                  <a:pt x="945" y="336"/>
                </a:lnTo>
                <a:lnTo>
                  <a:pt x="990" y="270"/>
                </a:lnTo>
                <a:lnTo>
                  <a:pt x="1098" y="123"/>
                </a:lnTo>
                <a:lnTo>
                  <a:pt x="1413" y="39"/>
                </a:lnTo>
                <a:lnTo>
                  <a:pt x="1269" y="63"/>
                </a:lnTo>
                <a:lnTo>
                  <a:pt x="1021" y="0"/>
                </a:lnTo>
                <a:lnTo>
                  <a:pt x="835" y="138"/>
                </a:lnTo>
                <a:lnTo>
                  <a:pt x="760" y="210"/>
                </a:lnTo>
                <a:lnTo>
                  <a:pt x="691" y="324"/>
                </a:lnTo>
                <a:lnTo>
                  <a:pt x="684" y="336"/>
                </a:lnTo>
                <a:lnTo>
                  <a:pt x="528" y="342"/>
                </a:lnTo>
                <a:lnTo>
                  <a:pt x="348" y="396"/>
                </a:lnTo>
                <a:lnTo>
                  <a:pt x="219" y="45"/>
                </a:lnTo>
                <a:lnTo>
                  <a:pt x="102" y="57"/>
                </a:lnTo>
                <a:lnTo>
                  <a:pt x="0" y="66"/>
                </a:lnTo>
                <a:lnTo>
                  <a:pt x="93" y="226"/>
                </a:lnTo>
                <a:lnTo>
                  <a:pt x="162" y="501"/>
                </a:lnTo>
                <a:lnTo>
                  <a:pt x="261" y="546"/>
                </a:lnTo>
                <a:lnTo>
                  <a:pt x="411" y="588"/>
                </a:lnTo>
                <a:lnTo>
                  <a:pt x="583" y="573"/>
                </a:lnTo>
                <a:lnTo>
                  <a:pt x="550" y="679"/>
                </a:lnTo>
                <a:lnTo>
                  <a:pt x="518" y="795"/>
                </a:lnTo>
                <a:lnTo>
                  <a:pt x="284" y="755"/>
                </a:lnTo>
                <a:lnTo>
                  <a:pt x="151" y="729"/>
                </a:lnTo>
                <a:lnTo>
                  <a:pt x="103" y="921"/>
                </a:lnTo>
                <a:lnTo>
                  <a:pt x="30" y="1071"/>
                </a:lnTo>
                <a:lnTo>
                  <a:pt x="105" y="1203"/>
                </a:lnTo>
                <a:lnTo>
                  <a:pt x="210" y="1152"/>
                </a:lnTo>
                <a:lnTo>
                  <a:pt x="282" y="1101"/>
                </a:lnTo>
                <a:lnTo>
                  <a:pt x="249" y="1029"/>
                </a:lnTo>
                <a:lnTo>
                  <a:pt x="285" y="942"/>
                </a:lnTo>
                <a:lnTo>
                  <a:pt x="495" y="996"/>
                </a:lnTo>
                <a:lnTo>
                  <a:pt x="543" y="1068"/>
                </a:lnTo>
                <a:lnTo>
                  <a:pt x="406" y="1182"/>
                </a:lnTo>
                <a:lnTo>
                  <a:pt x="289" y="1281"/>
                </a:lnTo>
                <a:lnTo>
                  <a:pt x="337" y="1554"/>
                </a:lnTo>
                <a:lnTo>
                  <a:pt x="412" y="1608"/>
                </a:lnTo>
                <a:lnTo>
                  <a:pt x="730" y="1527"/>
                </a:lnTo>
                <a:lnTo>
                  <a:pt x="852" y="1188"/>
                </a:lnTo>
                <a:lnTo>
                  <a:pt x="924" y="1158"/>
                </a:lnTo>
                <a:lnTo>
                  <a:pt x="1200" y="1266"/>
                </a:lnTo>
                <a:lnTo>
                  <a:pt x="1224" y="1443"/>
                </a:lnTo>
                <a:lnTo>
                  <a:pt x="1239" y="1560"/>
                </a:lnTo>
                <a:lnTo>
                  <a:pt x="1326" y="1566"/>
                </a:lnTo>
                <a:lnTo>
                  <a:pt x="1485" y="1446"/>
                </a:lnTo>
                <a:lnTo>
                  <a:pt x="1440" y="1353"/>
                </a:lnTo>
                <a:lnTo>
                  <a:pt x="1350" y="1353"/>
                </a:lnTo>
                <a:lnTo>
                  <a:pt x="1346" y="1276"/>
                </a:lnTo>
                <a:lnTo>
                  <a:pt x="1341" y="1140"/>
                </a:lnTo>
                <a:lnTo>
                  <a:pt x="1290" y="1110"/>
                </a:lnTo>
                <a:lnTo>
                  <a:pt x="1278" y="1110"/>
                </a:lnTo>
                <a:lnTo>
                  <a:pt x="1173" y="1068"/>
                </a:lnTo>
                <a:lnTo>
                  <a:pt x="1044" y="1023"/>
                </a:lnTo>
                <a:lnTo>
                  <a:pt x="951" y="771"/>
                </a:lnTo>
                <a:lnTo>
                  <a:pt x="891" y="681"/>
                </a:lnTo>
                <a:lnTo>
                  <a:pt x="1080" y="873"/>
                </a:lnTo>
                <a:lnTo>
                  <a:pt x="1145" y="882"/>
                </a:lnTo>
                <a:lnTo>
                  <a:pt x="1074" y="876"/>
                </a:lnTo>
                <a:lnTo>
                  <a:pt x="1206" y="894"/>
                </a:lnTo>
                <a:lnTo>
                  <a:pt x="1386" y="918"/>
                </a:lnTo>
                <a:lnTo>
                  <a:pt x="1464" y="855"/>
                </a:lnTo>
                <a:lnTo>
                  <a:pt x="1497" y="672"/>
                </a:lnTo>
                <a:lnTo>
                  <a:pt x="1587" y="567"/>
                </a:lnTo>
                <a:lnTo>
                  <a:pt x="1574" y="539"/>
                </a:lnTo>
                <a:lnTo>
                  <a:pt x="1555" y="411"/>
                </a:lnTo>
                <a:close/>
              </a:path>
            </a:pathLst>
          </a:custGeom>
          <a:solidFill>
            <a:srgbClr val="000000">
              <a:alpha val="72156"/>
            </a:srgbClr>
          </a:solidFill>
          <a:ln w="9525" cap="flat" cmpd="sng">
            <a:solidFill>
              <a:schemeClr val="tx2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14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6 -0.13727 L -0.0243 -0.05116 L 0.02066 0.02871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00" y="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2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2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50139 0.0088 L 0.6125 -0.00185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821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00" y="3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5.55556E-6 L -0.2875 0.22408 L -0.30556 0.23889 " pathEditMode="relative" rAng="0" ptsTypes="AAA">
                                      <p:cBhvr>
                                        <p:cTn id="30" dur="2000" fill="hold"/>
                                        <p:tgtEl>
                                          <p:spTgt spid="821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277" grpId="0" animBg="1"/>
      <p:bldP spid="821277" grpId="1" animBg="1"/>
      <p:bldP spid="821269" grpId="0" animBg="1"/>
      <p:bldP spid="821279" grpId="0" animBg="1"/>
      <p:bldP spid="821280" grpId="0" animBg="1"/>
      <p:bldP spid="82128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gotovie-prezentacii.ru/wp-content/uploads/2013/02/fon-m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 descr="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76200"/>
            <a:ext cx="6813550" cy="6753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028700" y="2471738"/>
            <a:ext cx="3619500" cy="1893887"/>
            <a:chOff x="648" y="1557"/>
            <a:chExt cx="2280" cy="1193"/>
          </a:xfrm>
        </p:grpSpPr>
        <p:sp>
          <p:nvSpPr>
            <p:cNvPr id="14358" name="Freeform 13"/>
            <p:cNvSpPr>
              <a:spLocks/>
            </p:cNvSpPr>
            <p:nvPr/>
          </p:nvSpPr>
          <p:spPr bwMode="auto">
            <a:xfrm>
              <a:off x="1776" y="1557"/>
              <a:ext cx="1152" cy="1086"/>
            </a:xfrm>
            <a:custGeom>
              <a:avLst/>
              <a:gdLst>
                <a:gd name="T0" fmla="*/ 0 w 1152"/>
                <a:gd name="T1" fmla="*/ 603 h 1086"/>
                <a:gd name="T2" fmla="*/ 240 w 1152"/>
                <a:gd name="T3" fmla="*/ 555 h 1086"/>
                <a:gd name="T4" fmla="*/ 408 w 1152"/>
                <a:gd name="T5" fmla="*/ 525 h 1086"/>
                <a:gd name="T6" fmla="*/ 522 w 1152"/>
                <a:gd name="T7" fmla="*/ 522 h 1086"/>
                <a:gd name="T8" fmla="*/ 498 w 1152"/>
                <a:gd name="T9" fmla="*/ 492 h 1086"/>
                <a:gd name="T10" fmla="*/ 495 w 1152"/>
                <a:gd name="T11" fmla="*/ 441 h 1086"/>
                <a:gd name="T12" fmla="*/ 480 w 1152"/>
                <a:gd name="T13" fmla="*/ 363 h 1086"/>
                <a:gd name="T14" fmla="*/ 630 w 1152"/>
                <a:gd name="T15" fmla="*/ 417 h 1086"/>
                <a:gd name="T16" fmla="*/ 672 w 1152"/>
                <a:gd name="T17" fmla="*/ 459 h 1086"/>
                <a:gd name="T18" fmla="*/ 693 w 1152"/>
                <a:gd name="T19" fmla="*/ 360 h 1086"/>
                <a:gd name="T20" fmla="*/ 750 w 1152"/>
                <a:gd name="T21" fmla="*/ 234 h 1086"/>
                <a:gd name="T22" fmla="*/ 933 w 1152"/>
                <a:gd name="T23" fmla="*/ 0 h 1086"/>
                <a:gd name="T24" fmla="*/ 954 w 1152"/>
                <a:gd name="T25" fmla="*/ 51 h 1086"/>
                <a:gd name="T26" fmla="*/ 1008 w 1152"/>
                <a:gd name="T27" fmla="*/ 123 h 1086"/>
                <a:gd name="T28" fmla="*/ 1125 w 1152"/>
                <a:gd name="T29" fmla="*/ 231 h 1086"/>
                <a:gd name="T30" fmla="*/ 1002 w 1152"/>
                <a:gd name="T31" fmla="*/ 330 h 1086"/>
                <a:gd name="T32" fmla="*/ 1056 w 1152"/>
                <a:gd name="T33" fmla="*/ 363 h 1086"/>
                <a:gd name="T34" fmla="*/ 1152 w 1152"/>
                <a:gd name="T35" fmla="*/ 375 h 1086"/>
                <a:gd name="T36" fmla="*/ 1104 w 1152"/>
                <a:gd name="T37" fmla="*/ 459 h 1086"/>
                <a:gd name="T38" fmla="*/ 1086 w 1152"/>
                <a:gd name="T39" fmla="*/ 540 h 1086"/>
                <a:gd name="T40" fmla="*/ 1089 w 1152"/>
                <a:gd name="T41" fmla="*/ 615 h 1086"/>
                <a:gd name="T42" fmla="*/ 1053 w 1152"/>
                <a:gd name="T43" fmla="*/ 642 h 1086"/>
                <a:gd name="T44" fmla="*/ 969 w 1152"/>
                <a:gd name="T45" fmla="*/ 669 h 1086"/>
                <a:gd name="T46" fmla="*/ 885 w 1152"/>
                <a:gd name="T47" fmla="*/ 678 h 1086"/>
                <a:gd name="T48" fmla="*/ 906 w 1152"/>
                <a:gd name="T49" fmla="*/ 762 h 1086"/>
                <a:gd name="T50" fmla="*/ 912 w 1152"/>
                <a:gd name="T51" fmla="*/ 843 h 1086"/>
                <a:gd name="T52" fmla="*/ 804 w 1152"/>
                <a:gd name="T53" fmla="*/ 810 h 1086"/>
                <a:gd name="T54" fmla="*/ 750 w 1152"/>
                <a:gd name="T55" fmla="*/ 771 h 1086"/>
                <a:gd name="T56" fmla="*/ 729 w 1152"/>
                <a:gd name="T57" fmla="*/ 864 h 1086"/>
                <a:gd name="T58" fmla="*/ 681 w 1152"/>
                <a:gd name="T59" fmla="*/ 984 h 1086"/>
                <a:gd name="T60" fmla="*/ 651 w 1152"/>
                <a:gd name="T61" fmla="*/ 1038 h 1086"/>
                <a:gd name="T62" fmla="*/ 540 w 1152"/>
                <a:gd name="T63" fmla="*/ 1056 h 1086"/>
                <a:gd name="T64" fmla="*/ 468 w 1152"/>
                <a:gd name="T65" fmla="*/ 1086 h 1086"/>
                <a:gd name="T66" fmla="*/ 465 w 1152"/>
                <a:gd name="T67" fmla="*/ 963 h 1086"/>
                <a:gd name="T68" fmla="*/ 432 w 1152"/>
                <a:gd name="T69" fmla="*/ 891 h 1086"/>
                <a:gd name="T70" fmla="*/ 378 w 1152"/>
                <a:gd name="T71" fmla="*/ 936 h 1086"/>
                <a:gd name="T72" fmla="*/ 336 w 1152"/>
                <a:gd name="T73" fmla="*/ 987 h 1086"/>
                <a:gd name="T74" fmla="*/ 309 w 1152"/>
                <a:gd name="T75" fmla="*/ 993 h 1086"/>
                <a:gd name="T76" fmla="*/ 228 w 1152"/>
                <a:gd name="T77" fmla="*/ 852 h 1086"/>
                <a:gd name="T78" fmla="*/ 189 w 1152"/>
                <a:gd name="T79" fmla="*/ 807 h 1086"/>
                <a:gd name="T80" fmla="*/ 96 w 1152"/>
                <a:gd name="T81" fmla="*/ 717 h 1086"/>
                <a:gd name="T82" fmla="*/ 0 w 1152"/>
                <a:gd name="T83" fmla="*/ 603 h 108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52"/>
                <a:gd name="T127" fmla="*/ 0 h 1086"/>
                <a:gd name="T128" fmla="*/ 1152 w 1152"/>
                <a:gd name="T129" fmla="*/ 1086 h 108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52" h="1086">
                  <a:moveTo>
                    <a:pt x="0" y="603"/>
                  </a:moveTo>
                  <a:lnTo>
                    <a:pt x="240" y="555"/>
                  </a:lnTo>
                  <a:lnTo>
                    <a:pt x="408" y="525"/>
                  </a:lnTo>
                  <a:lnTo>
                    <a:pt x="522" y="522"/>
                  </a:lnTo>
                  <a:lnTo>
                    <a:pt x="498" y="492"/>
                  </a:lnTo>
                  <a:lnTo>
                    <a:pt x="495" y="441"/>
                  </a:lnTo>
                  <a:lnTo>
                    <a:pt x="480" y="363"/>
                  </a:lnTo>
                  <a:lnTo>
                    <a:pt x="630" y="417"/>
                  </a:lnTo>
                  <a:lnTo>
                    <a:pt x="672" y="459"/>
                  </a:lnTo>
                  <a:lnTo>
                    <a:pt x="693" y="360"/>
                  </a:lnTo>
                  <a:lnTo>
                    <a:pt x="750" y="234"/>
                  </a:lnTo>
                  <a:lnTo>
                    <a:pt x="933" y="0"/>
                  </a:lnTo>
                  <a:lnTo>
                    <a:pt x="954" y="51"/>
                  </a:lnTo>
                  <a:lnTo>
                    <a:pt x="1008" y="123"/>
                  </a:lnTo>
                  <a:lnTo>
                    <a:pt x="1125" y="231"/>
                  </a:lnTo>
                  <a:lnTo>
                    <a:pt x="1002" y="330"/>
                  </a:lnTo>
                  <a:lnTo>
                    <a:pt x="1056" y="363"/>
                  </a:lnTo>
                  <a:lnTo>
                    <a:pt x="1152" y="375"/>
                  </a:lnTo>
                  <a:lnTo>
                    <a:pt x="1104" y="459"/>
                  </a:lnTo>
                  <a:lnTo>
                    <a:pt x="1086" y="540"/>
                  </a:lnTo>
                  <a:lnTo>
                    <a:pt x="1089" y="615"/>
                  </a:lnTo>
                  <a:lnTo>
                    <a:pt x="1053" y="642"/>
                  </a:lnTo>
                  <a:lnTo>
                    <a:pt x="969" y="669"/>
                  </a:lnTo>
                  <a:lnTo>
                    <a:pt x="885" y="678"/>
                  </a:lnTo>
                  <a:lnTo>
                    <a:pt x="906" y="762"/>
                  </a:lnTo>
                  <a:lnTo>
                    <a:pt x="912" y="843"/>
                  </a:lnTo>
                  <a:lnTo>
                    <a:pt x="804" y="810"/>
                  </a:lnTo>
                  <a:lnTo>
                    <a:pt x="750" y="771"/>
                  </a:lnTo>
                  <a:lnTo>
                    <a:pt x="729" y="864"/>
                  </a:lnTo>
                  <a:lnTo>
                    <a:pt x="681" y="984"/>
                  </a:lnTo>
                  <a:lnTo>
                    <a:pt x="651" y="1038"/>
                  </a:lnTo>
                  <a:lnTo>
                    <a:pt x="540" y="1056"/>
                  </a:lnTo>
                  <a:lnTo>
                    <a:pt x="468" y="1086"/>
                  </a:lnTo>
                  <a:lnTo>
                    <a:pt x="465" y="963"/>
                  </a:lnTo>
                  <a:lnTo>
                    <a:pt x="432" y="891"/>
                  </a:lnTo>
                  <a:lnTo>
                    <a:pt x="378" y="936"/>
                  </a:lnTo>
                  <a:lnTo>
                    <a:pt x="336" y="987"/>
                  </a:lnTo>
                  <a:lnTo>
                    <a:pt x="309" y="993"/>
                  </a:lnTo>
                  <a:lnTo>
                    <a:pt x="228" y="852"/>
                  </a:lnTo>
                  <a:lnTo>
                    <a:pt x="189" y="807"/>
                  </a:lnTo>
                  <a:lnTo>
                    <a:pt x="96" y="717"/>
                  </a:lnTo>
                  <a:lnTo>
                    <a:pt x="0" y="603"/>
                  </a:lnTo>
                  <a:close/>
                </a:path>
              </a:pathLst>
            </a:custGeom>
            <a:solidFill>
              <a:schemeClr val="tx2">
                <a:alpha val="54117"/>
              </a:schemeClr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9" name="Freeform 14"/>
            <p:cNvSpPr>
              <a:spLocks/>
            </p:cNvSpPr>
            <p:nvPr/>
          </p:nvSpPr>
          <p:spPr bwMode="auto">
            <a:xfrm flipH="1" flipV="1">
              <a:off x="648" y="1664"/>
              <a:ext cx="1152" cy="1086"/>
            </a:xfrm>
            <a:custGeom>
              <a:avLst/>
              <a:gdLst>
                <a:gd name="T0" fmla="*/ 0 w 1152"/>
                <a:gd name="T1" fmla="*/ 603 h 1086"/>
                <a:gd name="T2" fmla="*/ 240 w 1152"/>
                <a:gd name="T3" fmla="*/ 555 h 1086"/>
                <a:gd name="T4" fmla="*/ 408 w 1152"/>
                <a:gd name="T5" fmla="*/ 525 h 1086"/>
                <a:gd name="T6" fmla="*/ 522 w 1152"/>
                <a:gd name="T7" fmla="*/ 522 h 1086"/>
                <a:gd name="T8" fmla="*/ 498 w 1152"/>
                <a:gd name="T9" fmla="*/ 492 h 1086"/>
                <a:gd name="T10" fmla="*/ 495 w 1152"/>
                <a:gd name="T11" fmla="*/ 441 h 1086"/>
                <a:gd name="T12" fmla="*/ 480 w 1152"/>
                <a:gd name="T13" fmla="*/ 363 h 1086"/>
                <a:gd name="T14" fmla="*/ 630 w 1152"/>
                <a:gd name="T15" fmla="*/ 417 h 1086"/>
                <a:gd name="T16" fmla="*/ 672 w 1152"/>
                <a:gd name="T17" fmla="*/ 459 h 1086"/>
                <a:gd name="T18" fmla="*/ 693 w 1152"/>
                <a:gd name="T19" fmla="*/ 360 h 1086"/>
                <a:gd name="T20" fmla="*/ 750 w 1152"/>
                <a:gd name="T21" fmla="*/ 234 h 1086"/>
                <a:gd name="T22" fmla="*/ 933 w 1152"/>
                <a:gd name="T23" fmla="*/ 0 h 1086"/>
                <a:gd name="T24" fmla="*/ 954 w 1152"/>
                <a:gd name="T25" fmla="*/ 51 h 1086"/>
                <a:gd name="T26" fmla="*/ 1008 w 1152"/>
                <a:gd name="T27" fmla="*/ 123 h 1086"/>
                <a:gd name="T28" fmla="*/ 1125 w 1152"/>
                <a:gd name="T29" fmla="*/ 231 h 1086"/>
                <a:gd name="T30" fmla="*/ 1002 w 1152"/>
                <a:gd name="T31" fmla="*/ 330 h 1086"/>
                <a:gd name="T32" fmla="*/ 1056 w 1152"/>
                <a:gd name="T33" fmla="*/ 363 h 1086"/>
                <a:gd name="T34" fmla="*/ 1152 w 1152"/>
                <a:gd name="T35" fmla="*/ 375 h 1086"/>
                <a:gd name="T36" fmla="*/ 1104 w 1152"/>
                <a:gd name="T37" fmla="*/ 459 h 1086"/>
                <a:gd name="T38" fmla="*/ 1086 w 1152"/>
                <a:gd name="T39" fmla="*/ 540 h 1086"/>
                <a:gd name="T40" fmla="*/ 1089 w 1152"/>
                <a:gd name="T41" fmla="*/ 615 h 1086"/>
                <a:gd name="T42" fmla="*/ 1053 w 1152"/>
                <a:gd name="T43" fmla="*/ 642 h 1086"/>
                <a:gd name="T44" fmla="*/ 969 w 1152"/>
                <a:gd name="T45" fmla="*/ 669 h 1086"/>
                <a:gd name="T46" fmla="*/ 885 w 1152"/>
                <a:gd name="T47" fmla="*/ 678 h 1086"/>
                <a:gd name="T48" fmla="*/ 906 w 1152"/>
                <a:gd name="T49" fmla="*/ 762 h 1086"/>
                <a:gd name="T50" fmla="*/ 912 w 1152"/>
                <a:gd name="T51" fmla="*/ 843 h 1086"/>
                <a:gd name="T52" fmla="*/ 804 w 1152"/>
                <a:gd name="T53" fmla="*/ 810 h 1086"/>
                <a:gd name="T54" fmla="*/ 750 w 1152"/>
                <a:gd name="T55" fmla="*/ 771 h 1086"/>
                <a:gd name="T56" fmla="*/ 729 w 1152"/>
                <a:gd name="T57" fmla="*/ 864 h 1086"/>
                <a:gd name="T58" fmla="*/ 681 w 1152"/>
                <a:gd name="T59" fmla="*/ 984 h 1086"/>
                <a:gd name="T60" fmla="*/ 651 w 1152"/>
                <a:gd name="T61" fmla="*/ 1038 h 1086"/>
                <a:gd name="T62" fmla="*/ 540 w 1152"/>
                <a:gd name="T63" fmla="*/ 1056 h 1086"/>
                <a:gd name="T64" fmla="*/ 468 w 1152"/>
                <a:gd name="T65" fmla="*/ 1086 h 1086"/>
                <a:gd name="T66" fmla="*/ 465 w 1152"/>
                <a:gd name="T67" fmla="*/ 963 h 1086"/>
                <a:gd name="T68" fmla="*/ 432 w 1152"/>
                <a:gd name="T69" fmla="*/ 891 h 1086"/>
                <a:gd name="T70" fmla="*/ 378 w 1152"/>
                <a:gd name="T71" fmla="*/ 936 h 1086"/>
                <a:gd name="T72" fmla="*/ 336 w 1152"/>
                <a:gd name="T73" fmla="*/ 987 h 1086"/>
                <a:gd name="T74" fmla="*/ 309 w 1152"/>
                <a:gd name="T75" fmla="*/ 993 h 1086"/>
                <a:gd name="T76" fmla="*/ 228 w 1152"/>
                <a:gd name="T77" fmla="*/ 852 h 1086"/>
                <a:gd name="T78" fmla="*/ 189 w 1152"/>
                <a:gd name="T79" fmla="*/ 807 h 1086"/>
                <a:gd name="T80" fmla="*/ 96 w 1152"/>
                <a:gd name="T81" fmla="*/ 717 h 1086"/>
                <a:gd name="T82" fmla="*/ 0 w 1152"/>
                <a:gd name="T83" fmla="*/ 603 h 108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52"/>
                <a:gd name="T127" fmla="*/ 0 h 1086"/>
                <a:gd name="T128" fmla="*/ 1152 w 1152"/>
                <a:gd name="T129" fmla="*/ 1086 h 108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52" h="1086">
                  <a:moveTo>
                    <a:pt x="0" y="603"/>
                  </a:moveTo>
                  <a:lnTo>
                    <a:pt x="240" y="555"/>
                  </a:lnTo>
                  <a:lnTo>
                    <a:pt x="408" y="525"/>
                  </a:lnTo>
                  <a:lnTo>
                    <a:pt x="522" y="522"/>
                  </a:lnTo>
                  <a:lnTo>
                    <a:pt x="498" y="492"/>
                  </a:lnTo>
                  <a:lnTo>
                    <a:pt x="495" y="441"/>
                  </a:lnTo>
                  <a:lnTo>
                    <a:pt x="480" y="363"/>
                  </a:lnTo>
                  <a:lnTo>
                    <a:pt x="630" y="417"/>
                  </a:lnTo>
                  <a:lnTo>
                    <a:pt x="672" y="459"/>
                  </a:lnTo>
                  <a:lnTo>
                    <a:pt x="693" y="360"/>
                  </a:lnTo>
                  <a:lnTo>
                    <a:pt x="750" y="234"/>
                  </a:lnTo>
                  <a:lnTo>
                    <a:pt x="933" y="0"/>
                  </a:lnTo>
                  <a:lnTo>
                    <a:pt x="954" y="51"/>
                  </a:lnTo>
                  <a:lnTo>
                    <a:pt x="1008" y="123"/>
                  </a:lnTo>
                  <a:lnTo>
                    <a:pt x="1125" y="231"/>
                  </a:lnTo>
                  <a:lnTo>
                    <a:pt x="1002" y="330"/>
                  </a:lnTo>
                  <a:lnTo>
                    <a:pt x="1056" y="363"/>
                  </a:lnTo>
                  <a:lnTo>
                    <a:pt x="1152" y="375"/>
                  </a:lnTo>
                  <a:lnTo>
                    <a:pt x="1104" y="459"/>
                  </a:lnTo>
                  <a:lnTo>
                    <a:pt x="1086" y="540"/>
                  </a:lnTo>
                  <a:lnTo>
                    <a:pt x="1089" y="615"/>
                  </a:lnTo>
                  <a:lnTo>
                    <a:pt x="1053" y="642"/>
                  </a:lnTo>
                  <a:lnTo>
                    <a:pt x="969" y="669"/>
                  </a:lnTo>
                  <a:lnTo>
                    <a:pt x="885" y="678"/>
                  </a:lnTo>
                  <a:lnTo>
                    <a:pt x="906" y="762"/>
                  </a:lnTo>
                  <a:lnTo>
                    <a:pt x="912" y="843"/>
                  </a:lnTo>
                  <a:lnTo>
                    <a:pt x="804" y="810"/>
                  </a:lnTo>
                  <a:lnTo>
                    <a:pt x="750" y="771"/>
                  </a:lnTo>
                  <a:lnTo>
                    <a:pt x="729" y="864"/>
                  </a:lnTo>
                  <a:lnTo>
                    <a:pt x="681" y="984"/>
                  </a:lnTo>
                  <a:lnTo>
                    <a:pt x="651" y="1038"/>
                  </a:lnTo>
                  <a:lnTo>
                    <a:pt x="540" y="1056"/>
                  </a:lnTo>
                  <a:lnTo>
                    <a:pt x="468" y="1086"/>
                  </a:lnTo>
                  <a:lnTo>
                    <a:pt x="465" y="963"/>
                  </a:lnTo>
                  <a:lnTo>
                    <a:pt x="432" y="891"/>
                  </a:lnTo>
                  <a:lnTo>
                    <a:pt x="378" y="936"/>
                  </a:lnTo>
                  <a:lnTo>
                    <a:pt x="336" y="987"/>
                  </a:lnTo>
                  <a:lnTo>
                    <a:pt x="309" y="993"/>
                  </a:lnTo>
                  <a:lnTo>
                    <a:pt x="228" y="852"/>
                  </a:lnTo>
                  <a:lnTo>
                    <a:pt x="189" y="807"/>
                  </a:lnTo>
                  <a:lnTo>
                    <a:pt x="96" y="717"/>
                  </a:lnTo>
                  <a:lnTo>
                    <a:pt x="0" y="603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3606800" y="1219200"/>
            <a:ext cx="3581400" cy="4479925"/>
            <a:chOff x="2272" y="768"/>
            <a:chExt cx="2256" cy="2822"/>
          </a:xfrm>
        </p:grpSpPr>
        <p:sp>
          <p:nvSpPr>
            <p:cNvPr id="14356" name="Freeform 17"/>
            <p:cNvSpPr>
              <a:spLocks/>
            </p:cNvSpPr>
            <p:nvPr/>
          </p:nvSpPr>
          <p:spPr bwMode="auto">
            <a:xfrm>
              <a:off x="3376" y="2504"/>
              <a:ext cx="1152" cy="1086"/>
            </a:xfrm>
            <a:custGeom>
              <a:avLst/>
              <a:gdLst>
                <a:gd name="T0" fmla="*/ 0 w 1152"/>
                <a:gd name="T1" fmla="*/ 603 h 1086"/>
                <a:gd name="T2" fmla="*/ 240 w 1152"/>
                <a:gd name="T3" fmla="*/ 555 h 1086"/>
                <a:gd name="T4" fmla="*/ 408 w 1152"/>
                <a:gd name="T5" fmla="*/ 525 h 1086"/>
                <a:gd name="T6" fmla="*/ 522 w 1152"/>
                <a:gd name="T7" fmla="*/ 522 h 1086"/>
                <a:gd name="T8" fmla="*/ 498 w 1152"/>
                <a:gd name="T9" fmla="*/ 492 h 1086"/>
                <a:gd name="T10" fmla="*/ 495 w 1152"/>
                <a:gd name="T11" fmla="*/ 441 h 1086"/>
                <a:gd name="T12" fmla="*/ 480 w 1152"/>
                <a:gd name="T13" fmla="*/ 363 h 1086"/>
                <a:gd name="T14" fmla="*/ 630 w 1152"/>
                <a:gd name="T15" fmla="*/ 417 h 1086"/>
                <a:gd name="T16" fmla="*/ 672 w 1152"/>
                <a:gd name="T17" fmla="*/ 459 h 1086"/>
                <a:gd name="T18" fmla="*/ 693 w 1152"/>
                <a:gd name="T19" fmla="*/ 360 h 1086"/>
                <a:gd name="T20" fmla="*/ 750 w 1152"/>
                <a:gd name="T21" fmla="*/ 234 h 1086"/>
                <a:gd name="T22" fmla="*/ 933 w 1152"/>
                <a:gd name="T23" fmla="*/ 0 h 1086"/>
                <a:gd name="T24" fmla="*/ 954 w 1152"/>
                <a:gd name="T25" fmla="*/ 51 h 1086"/>
                <a:gd name="T26" fmla="*/ 1008 w 1152"/>
                <a:gd name="T27" fmla="*/ 123 h 1086"/>
                <a:gd name="T28" fmla="*/ 1125 w 1152"/>
                <a:gd name="T29" fmla="*/ 231 h 1086"/>
                <a:gd name="T30" fmla="*/ 1002 w 1152"/>
                <a:gd name="T31" fmla="*/ 330 h 1086"/>
                <a:gd name="T32" fmla="*/ 1056 w 1152"/>
                <a:gd name="T33" fmla="*/ 363 h 1086"/>
                <a:gd name="T34" fmla="*/ 1152 w 1152"/>
                <a:gd name="T35" fmla="*/ 375 h 1086"/>
                <a:gd name="T36" fmla="*/ 1104 w 1152"/>
                <a:gd name="T37" fmla="*/ 459 h 1086"/>
                <a:gd name="T38" fmla="*/ 1086 w 1152"/>
                <a:gd name="T39" fmla="*/ 540 h 1086"/>
                <a:gd name="T40" fmla="*/ 1089 w 1152"/>
                <a:gd name="T41" fmla="*/ 615 h 1086"/>
                <a:gd name="T42" fmla="*/ 1053 w 1152"/>
                <a:gd name="T43" fmla="*/ 642 h 1086"/>
                <a:gd name="T44" fmla="*/ 969 w 1152"/>
                <a:gd name="T45" fmla="*/ 669 h 1086"/>
                <a:gd name="T46" fmla="*/ 885 w 1152"/>
                <a:gd name="T47" fmla="*/ 678 h 1086"/>
                <a:gd name="T48" fmla="*/ 906 w 1152"/>
                <a:gd name="T49" fmla="*/ 762 h 1086"/>
                <a:gd name="T50" fmla="*/ 912 w 1152"/>
                <a:gd name="T51" fmla="*/ 843 h 1086"/>
                <a:gd name="T52" fmla="*/ 804 w 1152"/>
                <a:gd name="T53" fmla="*/ 810 h 1086"/>
                <a:gd name="T54" fmla="*/ 750 w 1152"/>
                <a:gd name="T55" fmla="*/ 771 h 1086"/>
                <a:gd name="T56" fmla="*/ 729 w 1152"/>
                <a:gd name="T57" fmla="*/ 864 h 1086"/>
                <a:gd name="T58" fmla="*/ 681 w 1152"/>
                <a:gd name="T59" fmla="*/ 984 h 1086"/>
                <a:gd name="T60" fmla="*/ 651 w 1152"/>
                <a:gd name="T61" fmla="*/ 1038 h 1086"/>
                <a:gd name="T62" fmla="*/ 540 w 1152"/>
                <a:gd name="T63" fmla="*/ 1056 h 1086"/>
                <a:gd name="T64" fmla="*/ 468 w 1152"/>
                <a:gd name="T65" fmla="*/ 1086 h 1086"/>
                <a:gd name="T66" fmla="*/ 465 w 1152"/>
                <a:gd name="T67" fmla="*/ 963 h 1086"/>
                <a:gd name="T68" fmla="*/ 432 w 1152"/>
                <a:gd name="T69" fmla="*/ 891 h 1086"/>
                <a:gd name="T70" fmla="*/ 378 w 1152"/>
                <a:gd name="T71" fmla="*/ 936 h 1086"/>
                <a:gd name="T72" fmla="*/ 336 w 1152"/>
                <a:gd name="T73" fmla="*/ 987 h 1086"/>
                <a:gd name="T74" fmla="*/ 309 w 1152"/>
                <a:gd name="T75" fmla="*/ 993 h 1086"/>
                <a:gd name="T76" fmla="*/ 228 w 1152"/>
                <a:gd name="T77" fmla="*/ 852 h 1086"/>
                <a:gd name="T78" fmla="*/ 189 w 1152"/>
                <a:gd name="T79" fmla="*/ 807 h 1086"/>
                <a:gd name="T80" fmla="*/ 96 w 1152"/>
                <a:gd name="T81" fmla="*/ 717 h 1086"/>
                <a:gd name="T82" fmla="*/ 0 w 1152"/>
                <a:gd name="T83" fmla="*/ 603 h 108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52"/>
                <a:gd name="T127" fmla="*/ 0 h 1086"/>
                <a:gd name="T128" fmla="*/ 1152 w 1152"/>
                <a:gd name="T129" fmla="*/ 1086 h 108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52" h="1086">
                  <a:moveTo>
                    <a:pt x="0" y="603"/>
                  </a:moveTo>
                  <a:lnTo>
                    <a:pt x="240" y="555"/>
                  </a:lnTo>
                  <a:lnTo>
                    <a:pt x="408" y="525"/>
                  </a:lnTo>
                  <a:lnTo>
                    <a:pt x="522" y="522"/>
                  </a:lnTo>
                  <a:lnTo>
                    <a:pt x="498" y="492"/>
                  </a:lnTo>
                  <a:lnTo>
                    <a:pt x="495" y="441"/>
                  </a:lnTo>
                  <a:lnTo>
                    <a:pt x="480" y="363"/>
                  </a:lnTo>
                  <a:lnTo>
                    <a:pt x="630" y="417"/>
                  </a:lnTo>
                  <a:lnTo>
                    <a:pt x="672" y="459"/>
                  </a:lnTo>
                  <a:lnTo>
                    <a:pt x="693" y="360"/>
                  </a:lnTo>
                  <a:lnTo>
                    <a:pt x="750" y="234"/>
                  </a:lnTo>
                  <a:lnTo>
                    <a:pt x="933" y="0"/>
                  </a:lnTo>
                  <a:lnTo>
                    <a:pt x="954" y="51"/>
                  </a:lnTo>
                  <a:lnTo>
                    <a:pt x="1008" y="123"/>
                  </a:lnTo>
                  <a:lnTo>
                    <a:pt x="1125" y="231"/>
                  </a:lnTo>
                  <a:lnTo>
                    <a:pt x="1002" y="330"/>
                  </a:lnTo>
                  <a:lnTo>
                    <a:pt x="1056" y="363"/>
                  </a:lnTo>
                  <a:lnTo>
                    <a:pt x="1152" y="375"/>
                  </a:lnTo>
                  <a:lnTo>
                    <a:pt x="1104" y="459"/>
                  </a:lnTo>
                  <a:lnTo>
                    <a:pt x="1086" y="540"/>
                  </a:lnTo>
                  <a:lnTo>
                    <a:pt x="1089" y="615"/>
                  </a:lnTo>
                  <a:lnTo>
                    <a:pt x="1053" y="642"/>
                  </a:lnTo>
                  <a:lnTo>
                    <a:pt x="969" y="669"/>
                  </a:lnTo>
                  <a:lnTo>
                    <a:pt x="885" y="678"/>
                  </a:lnTo>
                  <a:lnTo>
                    <a:pt x="906" y="762"/>
                  </a:lnTo>
                  <a:lnTo>
                    <a:pt x="912" y="843"/>
                  </a:lnTo>
                  <a:lnTo>
                    <a:pt x="804" y="810"/>
                  </a:lnTo>
                  <a:lnTo>
                    <a:pt x="750" y="771"/>
                  </a:lnTo>
                  <a:lnTo>
                    <a:pt x="729" y="864"/>
                  </a:lnTo>
                  <a:lnTo>
                    <a:pt x="681" y="984"/>
                  </a:lnTo>
                  <a:lnTo>
                    <a:pt x="651" y="1038"/>
                  </a:lnTo>
                  <a:lnTo>
                    <a:pt x="540" y="1056"/>
                  </a:lnTo>
                  <a:lnTo>
                    <a:pt x="468" y="1086"/>
                  </a:lnTo>
                  <a:lnTo>
                    <a:pt x="465" y="963"/>
                  </a:lnTo>
                  <a:lnTo>
                    <a:pt x="432" y="891"/>
                  </a:lnTo>
                  <a:lnTo>
                    <a:pt x="378" y="936"/>
                  </a:lnTo>
                  <a:lnTo>
                    <a:pt x="336" y="987"/>
                  </a:lnTo>
                  <a:lnTo>
                    <a:pt x="309" y="993"/>
                  </a:lnTo>
                  <a:lnTo>
                    <a:pt x="228" y="852"/>
                  </a:lnTo>
                  <a:lnTo>
                    <a:pt x="189" y="807"/>
                  </a:lnTo>
                  <a:lnTo>
                    <a:pt x="96" y="717"/>
                  </a:lnTo>
                  <a:lnTo>
                    <a:pt x="0" y="603"/>
                  </a:lnTo>
                  <a:close/>
                </a:path>
              </a:pathLst>
            </a:custGeom>
            <a:solidFill>
              <a:srgbClr val="6600CC">
                <a:alpha val="79999"/>
              </a:srgbClr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7" name="Freeform 19"/>
            <p:cNvSpPr>
              <a:spLocks/>
            </p:cNvSpPr>
            <p:nvPr/>
          </p:nvSpPr>
          <p:spPr bwMode="auto">
            <a:xfrm flipH="1" flipV="1">
              <a:off x="2272" y="768"/>
              <a:ext cx="1152" cy="1086"/>
            </a:xfrm>
            <a:custGeom>
              <a:avLst/>
              <a:gdLst>
                <a:gd name="T0" fmla="*/ 0 w 1152"/>
                <a:gd name="T1" fmla="*/ 603 h 1086"/>
                <a:gd name="T2" fmla="*/ 240 w 1152"/>
                <a:gd name="T3" fmla="*/ 555 h 1086"/>
                <a:gd name="T4" fmla="*/ 408 w 1152"/>
                <a:gd name="T5" fmla="*/ 525 h 1086"/>
                <a:gd name="T6" fmla="*/ 522 w 1152"/>
                <a:gd name="T7" fmla="*/ 522 h 1086"/>
                <a:gd name="T8" fmla="*/ 498 w 1152"/>
                <a:gd name="T9" fmla="*/ 492 h 1086"/>
                <a:gd name="T10" fmla="*/ 495 w 1152"/>
                <a:gd name="T11" fmla="*/ 441 h 1086"/>
                <a:gd name="T12" fmla="*/ 480 w 1152"/>
                <a:gd name="T13" fmla="*/ 363 h 1086"/>
                <a:gd name="T14" fmla="*/ 630 w 1152"/>
                <a:gd name="T15" fmla="*/ 417 h 1086"/>
                <a:gd name="T16" fmla="*/ 672 w 1152"/>
                <a:gd name="T17" fmla="*/ 459 h 1086"/>
                <a:gd name="T18" fmla="*/ 693 w 1152"/>
                <a:gd name="T19" fmla="*/ 360 h 1086"/>
                <a:gd name="T20" fmla="*/ 750 w 1152"/>
                <a:gd name="T21" fmla="*/ 234 h 1086"/>
                <a:gd name="T22" fmla="*/ 933 w 1152"/>
                <a:gd name="T23" fmla="*/ 0 h 1086"/>
                <a:gd name="T24" fmla="*/ 954 w 1152"/>
                <a:gd name="T25" fmla="*/ 51 h 1086"/>
                <a:gd name="T26" fmla="*/ 1008 w 1152"/>
                <a:gd name="T27" fmla="*/ 123 h 1086"/>
                <a:gd name="T28" fmla="*/ 1125 w 1152"/>
                <a:gd name="T29" fmla="*/ 231 h 1086"/>
                <a:gd name="T30" fmla="*/ 1002 w 1152"/>
                <a:gd name="T31" fmla="*/ 330 h 1086"/>
                <a:gd name="T32" fmla="*/ 1056 w 1152"/>
                <a:gd name="T33" fmla="*/ 363 h 1086"/>
                <a:gd name="T34" fmla="*/ 1152 w 1152"/>
                <a:gd name="T35" fmla="*/ 375 h 1086"/>
                <a:gd name="T36" fmla="*/ 1104 w 1152"/>
                <a:gd name="T37" fmla="*/ 459 h 1086"/>
                <a:gd name="T38" fmla="*/ 1086 w 1152"/>
                <a:gd name="T39" fmla="*/ 540 h 1086"/>
                <a:gd name="T40" fmla="*/ 1089 w 1152"/>
                <a:gd name="T41" fmla="*/ 615 h 1086"/>
                <a:gd name="T42" fmla="*/ 1053 w 1152"/>
                <a:gd name="T43" fmla="*/ 642 h 1086"/>
                <a:gd name="T44" fmla="*/ 969 w 1152"/>
                <a:gd name="T45" fmla="*/ 669 h 1086"/>
                <a:gd name="T46" fmla="*/ 885 w 1152"/>
                <a:gd name="T47" fmla="*/ 678 h 1086"/>
                <a:gd name="T48" fmla="*/ 906 w 1152"/>
                <a:gd name="T49" fmla="*/ 762 h 1086"/>
                <a:gd name="T50" fmla="*/ 912 w 1152"/>
                <a:gd name="T51" fmla="*/ 843 h 1086"/>
                <a:gd name="T52" fmla="*/ 804 w 1152"/>
                <a:gd name="T53" fmla="*/ 810 h 1086"/>
                <a:gd name="T54" fmla="*/ 750 w 1152"/>
                <a:gd name="T55" fmla="*/ 771 h 1086"/>
                <a:gd name="T56" fmla="*/ 729 w 1152"/>
                <a:gd name="T57" fmla="*/ 864 h 1086"/>
                <a:gd name="T58" fmla="*/ 681 w 1152"/>
                <a:gd name="T59" fmla="*/ 984 h 1086"/>
                <a:gd name="T60" fmla="*/ 651 w 1152"/>
                <a:gd name="T61" fmla="*/ 1038 h 1086"/>
                <a:gd name="T62" fmla="*/ 540 w 1152"/>
                <a:gd name="T63" fmla="*/ 1056 h 1086"/>
                <a:gd name="T64" fmla="*/ 468 w 1152"/>
                <a:gd name="T65" fmla="*/ 1086 h 1086"/>
                <a:gd name="T66" fmla="*/ 465 w 1152"/>
                <a:gd name="T67" fmla="*/ 963 h 1086"/>
                <a:gd name="T68" fmla="*/ 432 w 1152"/>
                <a:gd name="T69" fmla="*/ 891 h 1086"/>
                <a:gd name="T70" fmla="*/ 378 w 1152"/>
                <a:gd name="T71" fmla="*/ 936 h 1086"/>
                <a:gd name="T72" fmla="*/ 336 w 1152"/>
                <a:gd name="T73" fmla="*/ 987 h 1086"/>
                <a:gd name="T74" fmla="*/ 309 w 1152"/>
                <a:gd name="T75" fmla="*/ 993 h 1086"/>
                <a:gd name="T76" fmla="*/ 228 w 1152"/>
                <a:gd name="T77" fmla="*/ 852 h 1086"/>
                <a:gd name="T78" fmla="*/ 189 w 1152"/>
                <a:gd name="T79" fmla="*/ 807 h 1086"/>
                <a:gd name="T80" fmla="*/ 96 w 1152"/>
                <a:gd name="T81" fmla="*/ 717 h 1086"/>
                <a:gd name="T82" fmla="*/ 0 w 1152"/>
                <a:gd name="T83" fmla="*/ 603 h 108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52"/>
                <a:gd name="T127" fmla="*/ 0 h 1086"/>
                <a:gd name="T128" fmla="*/ 1152 w 1152"/>
                <a:gd name="T129" fmla="*/ 1086 h 108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52" h="1086">
                  <a:moveTo>
                    <a:pt x="0" y="603"/>
                  </a:moveTo>
                  <a:lnTo>
                    <a:pt x="240" y="555"/>
                  </a:lnTo>
                  <a:lnTo>
                    <a:pt x="408" y="525"/>
                  </a:lnTo>
                  <a:lnTo>
                    <a:pt x="522" y="522"/>
                  </a:lnTo>
                  <a:lnTo>
                    <a:pt x="498" y="492"/>
                  </a:lnTo>
                  <a:lnTo>
                    <a:pt x="495" y="441"/>
                  </a:lnTo>
                  <a:lnTo>
                    <a:pt x="480" y="363"/>
                  </a:lnTo>
                  <a:lnTo>
                    <a:pt x="630" y="417"/>
                  </a:lnTo>
                  <a:lnTo>
                    <a:pt x="672" y="459"/>
                  </a:lnTo>
                  <a:lnTo>
                    <a:pt x="693" y="360"/>
                  </a:lnTo>
                  <a:lnTo>
                    <a:pt x="750" y="234"/>
                  </a:lnTo>
                  <a:lnTo>
                    <a:pt x="933" y="0"/>
                  </a:lnTo>
                  <a:lnTo>
                    <a:pt x="954" y="51"/>
                  </a:lnTo>
                  <a:lnTo>
                    <a:pt x="1008" y="123"/>
                  </a:lnTo>
                  <a:lnTo>
                    <a:pt x="1125" y="231"/>
                  </a:lnTo>
                  <a:lnTo>
                    <a:pt x="1002" y="330"/>
                  </a:lnTo>
                  <a:lnTo>
                    <a:pt x="1056" y="363"/>
                  </a:lnTo>
                  <a:lnTo>
                    <a:pt x="1152" y="375"/>
                  </a:lnTo>
                  <a:lnTo>
                    <a:pt x="1104" y="459"/>
                  </a:lnTo>
                  <a:lnTo>
                    <a:pt x="1086" y="540"/>
                  </a:lnTo>
                  <a:lnTo>
                    <a:pt x="1089" y="615"/>
                  </a:lnTo>
                  <a:lnTo>
                    <a:pt x="1053" y="642"/>
                  </a:lnTo>
                  <a:lnTo>
                    <a:pt x="969" y="669"/>
                  </a:lnTo>
                  <a:lnTo>
                    <a:pt x="885" y="678"/>
                  </a:lnTo>
                  <a:lnTo>
                    <a:pt x="906" y="762"/>
                  </a:lnTo>
                  <a:lnTo>
                    <a:pt x="912" y="843"/>
                  </a:lnTo>
                  <a:lnTo>
                    <a:pt x="804" y="810"/>
                  </a:lnTo>
                  <a:lnTo>
                    <a:pt x="750" y="771"/>
                  </a:lnTo>
                  <a:lnTo>
                    <a:pt x="729" y="864"/>
                  </a:lnTo>
                  <a:lnTo>
                    <a:pt x="681" y="984"/>
                  </a:lnTo>
                  <a:lnTo>
                    <a:pt x="651" y="1038"/>
                  </a:lnTo>
                  <a:lnTo>
                    <a:pt x="540" y="1056"/>
                  </a:lnTo>
                  <a:lnTo>
                    <a:pt x="468" y="1086"/>
                  </a:lnTo>
                  <a:lnTo>
                    <a:pt x="465" y="963"/>
                  </a:lnTo>
                  <a:lnTo>
                    <a:pt x="432" y="891"/>
                  </a:lnTo>
                  <a:lnTo>
                    <a:pt x="378" y="936"/>
                  </a:lnTo>
                  <a:lnTo>
                    <a:pt x="336" y="987"/>
                  </a:lnTo>
                  <a:lnTo>
                    <a:pt x="309" y="993"/>
                  </a:lnTo>
                  <a:lnTo>
                    <a:pt x="228" y="852"/>
                  </a:lnTo>
                  <a:lnTo>
                    <a:pt x="189" y="807"/>
                  </a:lnTo>
                  <a:lnTo>
                    <a:pt x="96" y="717"/>
                  </a:lnTo>
                  <a:lnTo>
                    <a:pt x="0" y="603"/>
                  </a:lnTo>
                  <a:close/>
                </a:path>
              </a:pathLst>
            </a:custGeom>
            <a:solidFill>
              <a:srgbClr val="6600CC">
                <a:alpha val="79999"/>
              </a:srgbClr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2292" name="Line 20"/>
          <p:cNvSpPr>
            <a:spLocks noChangeShapeType="1"/>
          </p:cNvSpPr>
          <p:nvPr/>
        </p:nvSpPr>
        <p:spPr bwMode="auto">
          <a:xfrm>
            <a:off x="3962400" y="2895600"/>
            <a:ext cx="2819400" cy="1066800"/>
          </a:xfrm>
          <a:prstGeom prst="line">
            <a:avLst/>
          </a:prstGeom>
          <a:noFill/>
          <a:ln w="28575">
            <a:solidFill>
              <a:srgbClr val="FFFF00"/>
            </a:solidFill>
            <a:prstDash val="dash"/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2293" name="Line 21"/>
          <p:cNvSpPr>
            <a:spLocks noChangeShapeType="1"/>
          </p:cNvSpPr>
          <p:nvPr/>
        </p:nvSpPr>
        <p:spPr bwMode="auto">
          <a:xfrm flipH="1">
            <a:off x="5334000" y="1981200"/>
            <a:ext cx="76200" cy="2971800"/>
          </a:xfrm>
          <a:prstGeom prst="line">
            <a:avLst/>
          </a:prstGeom>
          <a:noFill/>
          <a:ln w="28575">
            <a:solidFill>
              <a:srgbClr val="FFFF00"/>
            </a:solidFill>
            <a:prstDash val="dash"/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4648200" y="1219200"/>
            <a:ext cx="1460500" cy="4432300"/>
            <a:chOff x="2928" y="768"/>
            <a:chExt cx="920" cy="2792"/>
          </a:xfrm>
        </p:grpSpPr>
        <p:sp>
          <p:nvSpPr>
            <p:cNvPr id="14354" name="Freeform 22"/>
            <p:cNvSpPr>
              <a:spLocks/>
            </p:cNvSpPr>
            <p:nvPr/>
          </p:nvSpPr>
          <p:spPr bwMode="auto">
            <a:xfrm>
              <a:off x="2928" y="768"/>
              <a:ext cx="456" cy="1400"/>
            </a:xfrm>
            <a:custGeom>
              <a:avLst/>
              <a:gdLst>
                <a:gd name="T0" fmla="*/ 0 w 456"/>
                <a:gd name="T1" fmla="*/ 0 h 1400"/>
                <a:gd name="T2" fmla="*/ 456 w 456"/>
                <a:gd name="T3" fmla="*/ 1400 h 1400"/>
                <a:gd name="T4" fmla="*/ 0 60000 65536"/>
                <a:gd name="T5" fmla="*/ 0 60000 65536"/>
                <a:gd name="T6" fmla="*/ 0 w 456"/>
                <a:gd name="T7" fmla="*/ 0 h 1400"/>
                <a:gd name="T8" fmla="*/ 456 w 456"/>
                <a:gd name="T9" fmla="*/ 1400 h 14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56" h="1400">
                  <a:moveTo>
                    <a:pt x="0" y="0"/>
                  </a:moveTo>
                  <a:lnTo>
                    <a:pt x="456" y="1400"/>
                  </a:lnTo>
                </a:path>
              </a:pathLst>
            </a:custGeom>
            <a:noFill/>
            <a:ln w="28575" cap="flat" cmpd="sng">
              <a:solidFill>
                <a:srgbClr val="FFFF00"/>
              </a:solidFill>
              <a:prstDash val="dash"/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55" name="Freeform 23"/>
            <p:cNvSpPr>
              <a:spLocks/>
            </p:cNvSpPr>
            <p:nvPr/>
          </p:nvSpPr>
          <p:spPr bwMode="auto">
            <a:xfrm>
              <a:off x="3392" y="2160"/>
              <a:ext cx="456" cy="1400"/>
            </a:xfrm>
            <a:custGeom>
              <a:avLst/>
              <a:gdLst>
                <a:gd name="T0" fmla="*/ 0 w 456"/>
                <a:gd name="T1" fmla="*/ 0 h 1400"/>
                <a:gd name="T2" fmla="*/ 456 w 456"/>
                <a:gd name="T3" fmla="*/ 1400 h 1400"/>
                <a:gd name="T4" fmla="*/ 0 60000 65536"/>
                <a:gd name="T5" fmla="*/ 0 60000 65536"/>
                <a:gd name="T6" fmla="*/ 0 w 456"/>
                <a:gd name="T7" fmla="*/ 0 h 1400"/>
                <a:gd name="T8" fmla="*/ 456 w 456"/>
                <a:gd name="T9" fmla="*/ 1400 h 14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56" h="1400">
                  <a:moveTo>
                    <a:pt x="0" y="0"/>
                  </a:moveTo>
                  <a:lnTo>
                    <a:pt x="456" y="1400"/>
                  </a:lnTo>
                </a:path>
              </a:pathLst>
            </a:custGeom>
            <a:noFill/>
            <a:ln w="28575" cap="flat" cmpd="sng">
              <a:solidFill>
                <a:srgbClr val="FFFF00"/>
              </a:solidFill>
              <a:prstDash val="dash"/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3733800" y="1981200"/>
            <a:ext cx="3352800" cy="2895600"/>
            <a:chOff x="2352" y="1248"/>
            <a:chExt cx="2112" cy="1824"/>
          </a:xfrm>
        </p:grpSpPr>
        <p:sp>
          <p:nvSpPr>
            <p:cNvPr id="14352" name="Line 24"/>
            <p:cNvSpPr>
              <a:spLocks noChangeShapeType="1"/>
            </p:cNvSpPr>
            <p:nvPr/>
          </p:nvSpPr>
          <p:spPr bwMode="auto">
            <a:xfrm>
              <a:off x="2352" y="1248"/>
              <a:ext cx="1056" cy="91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prstDash val="dash"/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53" name="Line 25"/>
            <p:cNvSpPr>
              <a:spLocks noChangeShapeType="1"/>
            </p:cNvSpPr>
            <p:nvPr/>
          </p:nvSpPr>
          <p:spPr bwMode="auto">
            <a:xfrm>
              <a:off x="3408" y="2160"/>
              <a:ext cx="1056" cy="91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prstDash val="dash"/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2298" name="Oval 26"/>
          <p:cNvSpPr>
            <a:spLocks noChangeArrowheads="1"/>
          </p:cNvSpPr>
          <p:nvPr/>
        </p:nvSpPr>
        <p:spPr bwMode="auto">
          <a:xfrm>
            <a:off x="5334000" y="3378200"/>
            <a:ext cx="1270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 type="none" w="lg" len="lg"/>
            <a:tailEnd type="none" w="lg" len="lg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38100" y="1739900"/>
            <a:ext cx="5775325" cy="3365500"/>
            <a:chOff x="-24" y="1096"/>
            <a:chExt cx="3638" cy="2120"/>
          </a:xfrm>
        </p:grpSpPr>
        <p:sp>
          <p:nvSpPr>
            <p:cNvPr id="14350" name="Freeform 31"/>
            <p:cNvSpPr>
              <a:spLocks/>
            </p:cNvSpPr>
            <p:nvPr/>
          </p:nvSpPr>
          <p:spPr bwMode="auto">
            <a:xfrm rot="-7196133">
              <a:off x="2495" y="2097"/>
              <a:ext cx="1152" cy="1086"/>
            </a:xfrm>
            <a:custGeom>
              <a:avLst/>
              <a:gdLst>
                <a:gd name="T0" fmla="*/ 0 w 1152"/>
                <a:gd name="T1" fmla="*/ 603 h 1086"/>
                <a:gd name="T2" fmla="*/ 240 w 1152"/>
                <a:gd name="T3" fmla="*/ 555 h 1086"/>
                <a:gd name="T4" fmla="*/ 408 w 1152"/>
                <a:gd name="T5" fmla="*/ 525 h 1086"/>
                <a:gd name="T6" fmla="*/ 522 w 1152"/>
                <a:gd name="T7" fmla="*/ 522 h 1086"/>
                <a:gd name="T8" fmla="*/ 498 w 1152"/>
                <a:gd name="T9" fmla="*/ 492 h 1086"/>
                <a:gd name="T10" fmla="*/ 495 w 1152"/>
                <a:gd name="T11" fmla="*/ 441 h 1086"/>
                <a:gd name="T12" fmla="*/ 480 w 1152"/>
                <a:gd name="T13" fmla="*/ 363 h 1086"/>
                <a:gd name="T14" fmla="*/ 630 w 1152"/>
                <a:gd name="T15" fmla="*/ 417 h 1086"/>
                <a:gd name="T16" fmla="*/ 672 w 1152"/>
                <a:gd name="T17" fmla="*/ 459 h 1086"/>
                <a:gd name="T18" fmla="*/ 693 w 1152"/>
                <a:gd name="T19" fmla="*/ 360 h 1086"/>
                <a:gd name="T20" fmla="*/ 750 w 1152"/>
                <a:gd name="T21" fmla="*/ 234 h 1086"/>
                <a:gd name="T22" fmla="*/ 933 w 1152"/>
                <a:gd name="T23" fmla="*/ 0 h 1086"/>
                <a:gd name="T24" fmla="*/ 954 w 1152"/>
                <a:gd name="T25" fmla="*/ 51 h 1086"/>
                <a:gd name="T26" fmla="*/ 1008 w 1152"/>
                <a:gd name="T27" fmla="*/ 123 h 1086"/>
                <a:gd name="T28" fmla="*/ 1125 w 1152"/>
                <a:gd name="T29" fmla="*/ 231 h 1086"/>
                <a:gd name="T30" fmla="*/ 1002 w 1152"/>
                <a:gd name="T31" fmla="*/ 330 h 1086"/>
                <a:gd name="T32" fmla="*/ 1056 w 1152"/>
                <a:gd name="T33" fmla="*/ 363 h 1086"/>
                <a:gd name="T34" fmla="*/ 1152 w 1152"/>
                <a:gd name="T35" fmla="*/ 375 h 1086"/>
                <a:gd name="T36" fmla="*/ 1104 w 1152"/>
                <a:gd name="T37" fmla="*/ 459 h 1086"/>
                <a:gd name="T38" fmla="*/ 1086 w 1152"/>
                <a:gd name="T39" fmla="*/ 540 h 1086"/>
                <a:gd name="T40" fmla="*/ 1089 w 1152"/>
                <a:gd name="T41" fmla="*/ 615 h 1086"/>
                <a:gd name="T42" fmla="*/ 1053 w 1152"/>
                <a:gd name="T43" fmla="*/ 642 h 1086"/>
                <a:gd name="T44" fmla="*/ 969 w 1152"/>
                <a:gd name="T45" fmla="*/ 669 h 1086"/>
                <a:gd name="T46" fmla="*/ 885 w 1152"/>
                <a:gd name="T47" fmla="*/ 678 h 1086"/>
                <a:gd name="T48" fmla="*/ 906 w 1152"/>
                <a:gd name="T49" fmla="*/ 762 h 1086"/>
                <a:gd name="T50" fmla="*/ 912 w 1152"/>
                <a:gd name="T51" fmla="*/ 843 h 1086"/>
                <a:gd name="T52" fmla="*/ 804 w 1152"/>
                <a:gd name="T53" fmla="*/ 810 h 1086"/>
                <a:gd name="T54" fmla="*/ 750 w 1152"/>
                <a:gd name="T55" fmla="*/ 771 h 1086"/>
                <a:gd name="T56" fmla="*/ 729 w 1152"/>
                <a:gd name="T57" fmla="*/ 864 h 1086"/>
                <a:gd name="T58" fmla="*/ 681 w 1152"/>
                <a:gd name="T59" fmla="*/ 984 h 1086"/>
                <a:gd name="T60" fmla="*/ 651 w 1152"/>
                <a:gd name="T61" fmla="*/ 1038 h 1086"/>
                <a:gd name="T62" fmla="*/ 540 w 1152"/>
                <a:gd name="T63" fmla="*/ 1056 h 1086"/>
                <a:gd name="T64" fmla="*/ 468 w 1152"/>
                <a:gd name="T65" fmla="*/ 1086 h 1086"/>
                <a:gd name="T66" fmla="*/ 465 w 1152"/>
                <a:gd name="T67" fmla="*/ 963 h 1086"/>
                <a:gd name="T68" fmla="*/ 432 w 1152"/>
                <a:gd name="T69" fmla="*/ 891 h 1086"/>
                <a:gd name="T70" fmla="*/ 378 w 1152"/>
                <a:gd name="T71" fmla="*/ 936 h 1086"/>
                <a:gd name="T72" fmla="*/ 336 w 1152"/>
                <a:gd name="T73" fmla="*/ 987 h 1086"/>
                <a:gd name="T74" fmla="*/ 309 w 1152"/>
                <a:gd name="T75" fmla="*/ 993 h 1086"/>
                <a:gd name="T76" fmla="*/ 228 w 1152"/>
                <a:gd name="T77" fmla="*/ 852 h 1086"/>
                <a:gd name="T78" fmla="*/ 189 w 1152"/>
                <a:gd name="T79" fmla="*/ 807 h 1086"/>
                <a:gd name="T80" fmla="*/ 96 w 1152"/>
                <a:gd name="T81" fmla="*/ 717 h 1086"/>
                <a:gd name="T82" fmla="*/ 0 w 1152"/>
                <a:gd name="T83" fmla="*/ 603 h 108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52"/>
                <a:gd name="T127" fmla="*/ 0 h 1086"/>
                <a:gd name="T128" fmla="*/ 1152 w 1152"/>
                <a:gd name="T129" fmla="*/ 1086 h 108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52" h="1086">
                  <a:moveTo>
                    <a:pt x="0" y="603"/>
                  </a:moveTo>
                  <a:lnTo>
                    <a:pt x="240" y="555"/>
                  </a:lnTo>
                  <a:lnTo>
                    <a:pt x="408" y="525"/>
                  </a:lnTo>
                  <a:lnTo>
                    <a:pt x="522" y="522"/>
                  </a:lnTo>
                  <a:lnTo>
                    <a:pt x="498" y="492"/>
                  </a:lnTo>
                  <a:lnTo>
                    <a:pt x="495" y="441"/>
                  </a:lnTo>
                  <a:lnTo>
                    <a:pt x="480" y="363"/>
                  </a:lnTo>
                  <a:lnTo>
                    <a:pt x="630" y="417"/>
                  </a:lnTo>
                  <a:lnTo>
                    <a:pt x="672" y="459"/>
                  </a:lnTo>
                  <a:lnTo>
                    <a:pt x="693" y="360"/>
                  </a:lnTo>
                  <a:lnTo>
                    <a:pt x="750" y="234"/>
                  </a:lnTo>
                  <a:lnTo>
                    <a:pt x="933" y="0"/>
                  </a:lnTo>
                  <a:lnTo>
                    <a:pt x="954" y="51"/>
                  </a:lnTo>
                  <a:lnTo>
                    <a:pt x="1008" y="123"/>
                  </a:lnTo>
                  <a:lnTo>
                    <a:pt x="1125" y="231"/>
                  </a:lnTo>
                  <a:lnTo>
                    <a:pt x="1002" y="330"/>
                  </a:lnTo>
                  <a:lnTo>
                    <a:pt x="1056" y="363"/>
                  </a:lnTo>
                  <a:lnTo>
                    <a:pt x="1152" y="375"/>
                  </a:lnTo>
                  <a:lnTo>
                    <a:pt x="1104" y="459"/>
                  </a:lnTo>
                  <a:lnTo>
                    <a:pt x="1086" y="540"/>
                  </a:lnTo>
                  <a:lnTo>
                    <a:pt x="1089" y="615"/>
                  </a:lnTo>
                  <a:lnTo>
                    <a:pt x="1053" y="642"/>
                  </a:lnTo>
                  <a:lnTo>
                    <a:pt x="969" y="669"/>
                  </a:lnTo>
                  <a:lnTo>
                    <a:pt x="885" y="678"/>
                  </a:lnTo>
                  <a:lnTo>
                    <a:pt x="906" y="762"/>
                  </a:lnTo>
                  <a:lnTo>
                    <a:pt x="912" y="843"/>
                  </a:lnTo>
                  <a:lnTo>
                    <a:pt x="804" y="810"/>
                  </a:lnTo>
                  <a:lnTo>
                    <a:pt x="750" y="771"/>
                  </a:lnTo>
                  <a:lnTo>
                    <a:pt x="729" y="864"/>
                  </a:lnTo>
                  <a:lnTo>
                    <a:pt x="681" y="984"/>
                  </a:lnTo>
                  <a:lnTo>
                    <a:pt x="651" y="1038"/>
                  </a:lnTo>
                  <a:lnTo>
                    <a:pt x="540" y="1056"/>
                  </a:lnTo>
                  <a:lnTo>
                    <a:pt x="468" y="1086"/>
                  </a:lnTo>
                  <a:lnTo>
                    <a:pt x="465" y="963"/>
                  </a:lnTo>
                  <a:lnTo>
                    <a:pt x="432" y="891"/>
                  </a:lnTo>
                  <a:lnTo>
                    <a:pt x="378" y="936"/>
                  </a:lnTo>
                  <a:lnTo>
                    <a:pt x="336" y="987"/>
                  </a:lnTo>
                  <a:lnTo>
                    <a:pt x="309" y="993"/>
                  </a:lnTo>
                  <a:lnTo>
                    <a:pt x="228" y="852"/>
                  </a:lnTo>
                  <a:lnTo>
                    <a:pt x="189" y="807"/>
                  </a:lnTo>
                  <a:lnTo>
                    <a:pt x="96" y="717"/>
                  </a:lnTo>
                  <a:lnTo>
                    <a:pt x="0" y="603"/>
                  </a:lnTo>
                  <a:close/>
                </a:path>
              </a:pathLst>
            </a:custGeom>
            <a:solidFill>
              <a:srgbClr val="FF0000">
                <a:alpha val="79999"/>
              </a:srgbClr>
            </a:solidFill>
            <a:ln w="9525" cap="flat" cmpd="sng">
              <a:solidFill>
                <a:schemeClr val="tx2"/>
              </a:solidFill>
              <a:prstDash val="solid"/>
              <a:round/>
              <a:headEnd type="none" w="lg" len="lg"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1" name="Freeform 33"/>
            <p:cNvSpPr>
              <a:spLocks/>
            </p:cNvSpPr>
            <p:nvPr/>
          </p:nvSpPr>
          <p:spPr bwMode="auto">
            <a:xfrm rot="-7196133" flipH="1" flipV="1">
              <a:off x="-57" y="1129"/>
              <a:ext cx="1152" cy="1086"/>
            </a:xfrm>
            <a:custGeom>
              <a:avLst/>
              <a:gdLst>
                <a:gd name="T0" fmla="*/ 0 w 1152"/>
                <a:gd name="T1" fmla="*/ 603 h 1086"/>
                <a:gd name="T2" fmla="*/ 240 w 1152"/>
                <a:gd name="T3" fmla="*/ 555 h 1086"/>
                <a:gd name="T4" fmla="*/ 408 w 1152"/>
                <a:gd name="T5" fmla="*/ 525 h 1086"/>
                <a:gd name="T6" fmla="*/ 522 w 1152"/>
                <a:gd name="T7" fmla="*/ 522 h 1086"/>
                <a:gd name="T8" fmla="*/ 498 w 1152"/>
                <a:gd name="T9" fmla="*/ 492 h 1086"/>
                <a:gd name="T10" fmla="*/ 495 w 1152"/>
                <a:gd name="T11" fmla="*/ 441 h 1086"/>
                <a:gd name="T12" fmla="*/ 480 w 1152"/>
                <a:gd name="T13" fmla="*/ 363 h 1086"/>
                <a:gd name="T14" fmla="*/ 630 w 1152"/>
                <a:gd name="T15" fmla="*/ 417 h 1086"/>
                <a:gd name="T16" fmla="*/ 672 w 1152"/>
                <a:gd name="T17" fmla="*/ 459 h 1086"/>
                <a:gd name="T18" fmla="*/ 693 w 1152"/>
                <a:gd name="T19" fmla="*/ 360 h 1086"/>
                <a:gd name="T20" fmla="*/ 750 w 1152"/>
                <a:gd name="T21" fmla="*/ 234 h 1086"/>
                <a:gd name="T22" fmla="*/ 933 w 1152"/>
                <a:gd name="T23" fmla="*/ 0 h 1086"/>
                <a:gd name="T24" fmla="*/ 954 w 1152"/>
                <a:gd name="T25" fmla="*/ 51 h 1086"/>
                <a:gd name="T26" fmla="*/ 1008 w 1152"/>
                <a:gd name="T27" fmla="*/ 123 h 1086"/>
                <a:gd name="T28" fmla="*/ 1125 w 1152"/>
                <a:gd name="T29" fmla="*/ 231 h 1086"/>
                <a:gd name="T30" fmla="*/ 1002 w 1152"/>
                <a:gd name="T31" fmla="*/ 330 h 1086"/>
                <a:gd name="T32" fmla="*/ 1056 w 1152"/>
                <a:gd name="T33" fmla="*/ 363 h 1086"/>
                <a:gd name="T34" fmla="*/ 1152 w 1152"/>
                <a:gd name="T35" fmla="*/ 375 h 1086"/>
                <a:gd name="T36" fmla="*/ 1104 w 1152"/>
                <a:gd name="T37" fmla="*/ 459 h 1086"/>
                <a:gd name="T38" fmla="*/ 1086 w 1152"/>
                <a:gd name="T39" fmla="*/ 540 h 1086"/>
                <a:gd name="T40" fmla="*/ 1089 w 1152"/>
                <a:gd name="T41" fmla="*/ 615 h 1086"/>
                <a:gd name="T42" fmla="*/ 1053 w 1152"/>
                <a:gd name="T43" fmla="*/ 642 h 1086"/>
                <a:gd name="T44" fmla="*/ 969 w 1152"/>
                <a:gd name="T45" fmla="*/ 669 h 1086"/>
                <a:gd name="T46" fmla="*/ 885 w 1152"/>
                <a:gd name="T47" fmla="*/ 678 h 1086"/>
                <a:gd name="T48" fmla="*/ 906 w 1152"/>
                <a:gd name="T49" fmla="*/ 762 h 1086"/>
                <a:gd name="T50" fmla="*/ 912 w 1152"/>
                <a:gd name="T51" fmla="*/ 843 h 1086"/>
                <a:gd name="T52" fmla="*/ 804 w 1152"/>
                <a:gd name="T53" fmla="*/ 810 h 1086"/>
                <a:gd name="T54" fmla="*/ 750 w 1152"/>
                <a:gd name="T55" fmla="*/ 771 h 1086"/>
                <a:gd name="T56" fmla="*/ 729 w 1152"/>
                <a:gd name="T57" fmla="*/ 864 h 1086"/>
                <a:gd name="T58" fmla="*/ 681 w 1152"/>
                <a:gd name="T59" fmla="*/ 984 h 1086"/>
                <a:gd name="T60" fmla="*/ 651 w 1152"/>
                <a:gd name="T61" fmla="*/ 1038 h 1086"/>
                <a:gd name="T62" fmla="*/ 540 w 1152"/>
                <a:gd name="T63" fmla="*/ 1056 h 1086"/>
                <a:gd name="T64" fmla="*/ 468 w 1152"/>
                <a:gd name="T65" fmla="*/ 1086 h 1086"/>
                <a:gd name="T66" fmla="*/ 465 w 1152"/>
                <a:gd name="T67" fmla="*/ 963 h 1086"/>
                <a:gd name="T68" fmla="*/ 432 w 1152"/>
                <a:gd name="T69" fmla="*/ 891 h 1086"/>
                <a:gd name="T70" fmla="*/ 378 w 1152"/>
                <a:gd name="T71" fmla="*/ 936 h 1086"/>
                <a:gd name="T72" fmla="*/ 336 w 1152"/>
                <a:gd name="T73" fmla="*/ 987 h 1086"/>
                <a:gd name="T74" fmla="*/ 309 w 1152"/>
                <a:gd name="T75" fmla="*/ 993 h 1086"/>
                <a:gd name="T76" fmla="*/ 228 w 1152"/>
                <a:gd name="T77" fmla="*/ 852 h 1086"/>
                <a:gd name="T78" fmla="*/ 189 w 1152"/>
                <a:gd name="T79" fmla="*/ 807 h 1086"/>
                <a:gd name="T80" fmla="*/ 96 w 1152"/>
                <a:gd name="T81" fmla="*/ 717 h 1086"/>
                <a:gd name="T82" fmla="*/ 0 w 1152"/>
                <a:gd name="T83" fmla="*/ 603 h 108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52"/>
                <a:gd name="T127" fmla="*/ 0 h 1086"/>
                <a:gd name="T128" fmla="*/ 1152 w 1152"/>
                <a:gd name="T129" fmla="*/ 1086 h 108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52" h="1086">
                  <a:moveTo>
                    <a:pt x="0" y="603"/>
                  </a:moveTo>
                  <a:lnTo>
                    <a:pt x="240" y="555"/>
                  </a:lnTo>
                  <a:lnTo>
                    <a:pt x="408" y="525"/>
                  </a:lnTo>
                  <a:lnTo>
                    <a:pt x="522" y="522"/>
                  </a:lnTo>
                  <a:lnTo>
                    <a:pt x="498" y="492"/>
                  </a:lnTo>
                  <a:lnTo>
                    <a:pt x="495" y="441"/>
                  </a:lnTo>
                  <a:lnTo>
                    <a:pt x="480" y="363"/>
                  </a:lnTo>
                  <a:lnTo>
                    <a:pt x="630" y="417"/>
                  </a:lnTo>
                  <a:lnTo>
                    <a:pt x="672" y="459"/>
                  </a:lnTo>
                  <a:lnTo>
                    <a:pt x="693" y="360"/>
                  </a:lnTo>
                  <a:lnTo>
                    <a:pt x="750" y="234"/>
                  </a:lnTo>
                  <a:lnTo>
                    <a:pt x="933" y="0"/>
                  </a:lnTo>
                  <a:lnTo>
                    <a:pt x="954" y="51"/>
                  </a:lnTo>
                  <a:lnTo>
                    <a:pt x="1008" y="123"/>
                  </a:lnTo>
                  <a:lnTo>
                    <a:pt x="1125" y="231"/>
                  </a:lnTo>
                  <a:lnTo>
                    <a:pt x="1002" y="330"/>
                  </a:lnTo>
                  <a:lnTo>
                    <a:pt x="1056" y="363"/>
                  </a:lnTo>
                  <a:lnTo>
                    <a:pt x="1152" y="375"/>
                  </a:lnTo>
                  <a:lnTo>
                    <a:pt x="1104" y="459"/>
                  </a:lnTo>
                  <a:lnTo>
                    <a:pt x="1086" y="540"/>
                  </a:lnTo>
                  <a:lnTo>
                    <a:pt x="1089" y="615"/>
                  </a:lnTo>
                  <a:lnTo>
                    <a:pt x="1053" y="642"/>
                  </a:lnTo>
                  <a:lnTo>
                    <a:pt x="969" y="669"/>
                  </a:lnTo>
                  <a:lnTo>
                    <a:pt x="885" y="678"/>
                  </a:lnTo>
                  <a:lnTo>
                    <a:pt x="906" y="762"/>
                  </a:lnTo>
                  <a:lnTo>
                    <a:pt x="912" y="843"/>
                  </a:lnTo>
                  <a:lnTo>
                    <a:pt x="804" y="810"/>
                  </a:lnTo>
                  <a:lnTo>
                    <a:pt x="750" y="771"/>
                  </a:lnTo>
                  <a:lnTo>
                    <a:pt x="729" y="864"/>
                  </a:lnTo>
                  <a:lnTo>
                    <a:pt x="681" y="984"/>
                  </a:lnTo>
                  <a:lnTo>
                    <a:pt x="651" y="1038"/>
                  </a:lnTo>
                  <a:lnTo>
                    <a:pt x="540" y="1056"/>
                  </a:lnTo>
                  <a:lnTo>
                    <a:pt x="468" y="1086"/>
                  </a:lnTo>
                  <a:lnTo>
                    <a:pt x="465" y="963"/>
                  </a:lnTo>
                  <a:lnTo>
                    <a:pt x="432" y="891"/>
                  </a:lnTo>
                  <a:lnTo>
                    <a:pt x="378" y="936"/>
                  </a:lnTo>
                  <a:lnTo>
                    <a:pt x="336" y="987"/>
                  </a:lnTo>
                  <a:lnTo>
                    <a:pt x="309" y="993"/>
                  </a:lnTo>
                  <a:lnTo>
                    <a:pt x="228" y="852"/>
                  </a:lnTo>
                  <a:lnTo>
                    <a:pt x="189" y="807"/>
                  </a:lnTo>
                  <a:lnTo>
                    <a:pt x="96" y="717"/>
                  </a:lnTo>
                  <a:lnTo>
                    <a:pt x="0" y="603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2308" name="Freeform 36"/>
          <p:cNvSpPr>
            <a:spLocks/>
          </p:cNvSpPr>
          <p:nvPr/>
        </p:nvSpPr>
        <p:spPr bwMode="auto">
          <a:xfrm rot="7160182">
            <a:off x="1560513" y="433387"/>
            <a:ext cx="1828800" cy="1724025"/>
          </a:xfrm>
          <a:custGeom>
            <a:avLst/>
            <a:gdLst>
              <a:gd name="T0" fmla="*/ 0 w 1152"/>
              <a:gd name="T1" fmla="*/ 1519654726 h 1086"/>
              <a:gd name="T2" fmla="*/ 604837442 w 1152"/>
              <a:gd name="T3" fmla="*/ 1398687281 h 1086"/>
              <a:gd name="T4" fmla="*/ 1028223711 w 1152"/>
              <a:gd name="T5" fmla="*/ 1323082627 h 1086"/>
              <a:gd name="T6" fmla="*/ 1315521402 w 1152"/>
              <a:gd name="T7" fmla="*/ 1315521368 h 1086"/>
              <a:gd name="T8" fmla="*/ 1255037677 w 1152"/>
              <a:gd name="T9" fmla="*/ 1239916714 h 1086"/>
              <a:gd name="T10" fmla="*/ 1247478006 w 1152"/>
              <a:gd name="T11" fmla="*/ 1111389597 h 1086"/>
              <a:gd name="T12" fmla="*/ 1209674884 w 1152"/>
              <a:gd name="T13" fmla="*/ 914817498 h 1086"/>
              <a:gd name="T14" fmla="*/ 1587698161 w 1152"/>
              <a:gd name="T15" fmla="*/ 1050905874 h 1086"/>
              <a:gd name="T16" fmla="*/ 1693545076 w 1152"/>
              <a:gd name="T17" fmla="*/ 1156752389 h 1086"/>
              <a:gd name="T18" fmla="*/ 1746469128 w 1152"/>
              <a:gd name="T19" fmla="*/ 907256239 h 1086"/>
              <a:gd name="T20" fmla="*/ 1890117180 w 1152"/>
              <a:gd name="T21" fmla="*/ 589716496 h 1086"/>
              <a:gd name="T22" fmla="*/ 2147483647 w 1152"/>
              <a:gd name="T23" fmla="*/ 0 h 1086"/>
              <a:gd name="T24" fmla="*/ 2147483647 w 1152"/>
              <a:gd name="T25" fmla="*/ 128528754 h 1086"/>
              <a:gd name="T26" fmla="*/ 2147483647 w 1152"/>
              <a:gd name="T27" fmla="*/ 309979972 h 1086"/>
              <a:gd name="T28" fmla="*/ 2147483647 w 1152"/>
              <a:gd name="T29" fmla="*/ 582156824 h 1086"/>
              <a:gd name="T30" fmla="*/ 2147483647 w 1152"/>
              <a:gd name="T31" fmla="*/ 831651387 h 1086"/>
              <a:gd name="T32" fmla="*/ 2147483647 w 1152"/>
              <a:gd name="T33" fmla="*/ 914817498 h 1086"/>
              <a:gd name="T34" fmla="*/ 2147483647 w 1152"/>
              <a:gd name="T35" fmla="*/ 945059359 h 1086"/>
              <a:gd name="T36" fmla="*/ 2147483647 w 1152"/>
              <a:gd name="T37" fmla="*/ 1156752389 h 1086"/>
              <a:gd name="T38" fmla="*/ 2147483647 w 1152"/>
              <a:gd name="T39" fmla="*/ 1360884160 h 1086"/>
              <a:gd name="T40" fmla="*/ 2147483647 w 1152"/>
              <a:gd name="T41" fmla="*/ 1549896588 h 1086"/>
              <a:gd name="T42" fmla="*/ 2147483647 w 1152"/>
              <a:gd name="T43" fmla="*/ 1617939982 h 1086"/>
              <a:gd name="T44" fmla="*/ 2147483647 w 1152"/>
              <a:gd name="T45" fmla="*/ 1685985361 h 1086"/>
              <a:gd name="T46" fmla="*/ 2147483647 w 1152"/>
              <a:gd name="T47" fmla="*/ 1708665963 h 1086"/>
              <a:gd name="T48" fmla="*/ 2147483647 w 1152"/>
              <a:gd name="T49" fmla="*/ 1920358993 h 1086"/>
              <a:gd name="T50" fmla="*/ 2147483647 w 1152"/>
              <a:gd name="T51" fmla="*/ 2124492351 h 1086"/>
              <a:gd name="T52" fmla="*/ 2026205560 w 1152"/>
              <a:gd name="T53" fmla="*/ 2041326438 h 1086"/>
              <a:gd name="T54" fmla="*/ 1890117180 w 1152"/>
              <a:gd name="T55" fmla="*/ 1943041183 h 1086"/>
              <a:gd name="T56" fmla="*/ 1837194715 w 1152"/>
              <a:gd name="T57" fmla="*/ 2147483647 h 1086"/>
              <a:gd name="T58" fmla="*/ 1716227266 w 1152"/>
              <a:gd name="T59" fmla="*/ 2147483647 h 1086"/>
              <a:gd name="T60" fmla="*/ 1640622214 w 1152"/>
              <a:gd name="T61" fmla="*/ 2147483647 h 1086"/>
              <a:gd name="T62" fmla="*/ 1360884195 w 1152"/>
              <a:gd name="T63" fmla="*/ 2147483647 h 1086"/>
              <a:gd name="T64" fmla="*/ 1179433022 w 1152"/>
              <a:gd name="T65" fmla="*/ 2147483647 h 1086"/>
              <a:gd name="T66" fmla="*/ 1171873350 w 1152"/>
              <a:gd name="T67" fmla="*/ 2147483647 h 1086"/>
              <a:gd name="T68" fmla="*/ 1088707435 w 1152"/>
              <a:gd name="T69" fmla="*/ 2147483647 h 1086"/>
              <a:gd name="T70" fmla="*/ 952619056 w 1152"/>
              <a:gd name="T71" fmla="*/ 2147483647 h 1086"/>
              <a:gd name="T72" fmla="*/ 846772538 w 1152"/>
              <a:gd name="T73" fmla="*/ 2147483647 h 1086"/>
              <a:gd name="T74" fmla="*/ 778728943 w 1152"/>
              <a:gd name="T75" fmla="*/ 2147483647 h 1086"/>
              <a:gd name="T76" fmla="*/ 574595580 w 1152"/>
              <a:gd name="T77" fmla="*/ 2147172953 h 1086"/>
              <a:gd name="T78" fmla="*/ 476310322 w 1152"/>
              <a:gd name="T79" fmla="*/ 2033766767 h 1086"/>
              <a:gd name="T80" fmla="*/ 241934997 w 1152"/>
              <a:gd name="T81" fmla="*/ 1806952806 h 1086"/>
              <a:gd name="T82" fmla="*/ 0 w 1152"/>
              <a:gd name="T83" fmla="*/ 1519654726 h 108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152"/>
              <a:gd name="T127" fmla="*/ 0 h 1086"/>
              <a:gd name="T128" fmla="*/ 1152 w 1152"/>
              <a:gd name="T129" fmla="*/ 1086 h 108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152" h="1086">
                <a:moveTo>
                  <a:pt x="0" y="603"/>
                </a:moveTo>
                <a:lnTo>
                  <a:pt x="240" y="555"/>
                </a:lnTo>
                <a:lnTo>
                  <a:pt x="408" y="525"/>
                </a:lnTo>
                <a:lnTo>
                  <a:pt x="522" y="522"/>
                </a:lnTo>
                <a:lnTo>
                  <a:pt x="498" y="492"/>
                </a:lnTo>
                <a:lnTo>
                  <a:pt x="495" y="441"/>
                </a:lnTo>
                <a:lnTo>
                  <a:pt x="480" y="363"/>
                </a:lnTo>
                <a:lnTo>
                  <a:pt x="630" y="417"/>
                </a:lnTo>
                <a:lnTo>
                  <a:pt x="672" y="459"/>
                </a:lnTo>
                <a:lnTo>
                  <a:pt x="693" y="360"/>
                </a:lnTo>
                <a:lnTo>
                  <a:pt x="750" y="234"/>
                </a:lnTo>
                <a:lnTo>
                  <a:pt x="933" y="0"/>
                </a:lnTo>
                <a:lnTo>
                  <a:pt x="954" y="51"/>
                </a:lnTo>
                <a:lnTo>
                  <a:pt x="1008" y="123"/>
                </a:lnTo>
                <a:lnTo>
                  <a:pt x="1125" y="231"/>
                </a:lnTo>
                <a:lnTo>
                  <a:pt x="1002" y="330"/>
                </a:lnTo>
                <a:lnTo>
                  <a:pt x="1056" y="363"/>
                </a:lnTo>
                <a:lnTo>
                  <a:pt x="1152" y="375"/>
                </a:lnTo>
                <a:lnTo>
                  <a:pt x="1104" y="459"/>
                </a:lnTo>
                <a:lnTo>
                  <a:pt x="1086" y="540"/>
                </a:lnTo>
                <a:lnTo>
                  <a:pt x="1089" y="615"/>
                </a:lnTo>
                <a:lnTo>
                  <a:pt x="1053" y="642"/>
                </a:lnTo>
                <a:lnTo>
                  <a:pt x="969" y="669"/>
                </a:lnTo>
                <a:lnTo>
                  <a:pt x="885" y="678"/>
                </a:lnTo>
                <a:lnTo>
                  <a:pt x="906" y="762"/>
                </a:lnTo>
                <a:lnTo>
                  <a:pt x="912" y="843"/>
                </a:lnTo>
                <a:lnTo>
                  <a:pt x="804" y="810"/>
                </a:lnTo>
                <a:lnTo>
                  <a:pt x="750" y="771"/>
                </a:lnTo>
                <a:lnTo>
                  <a:pt x="729" y="864"/>
                </a:lnTo>
                <a:lnTo>
                  <a:pt x="681" y="984"/>
                </a:lnTo>
                <a:lnTo>
                  <a:pt x="651" y="1038"/>
                </a:lnTo>
                <a:lnTo>
                  <a:pt x="540" y="1056"/>
                </a:lnTo>
                <a:lnTo>
                  <a:pt x="468" y="1086"/>
                </a:lnTo>
                <a:lnTo>
                  <a:pt x="465" y="963"/>
                </a:lnTo>
                <a:lnTo>
                  <a:pt x="432" y="891"/>
                </a:lnTo>
                <a:lnTo>
                  <a:pt x="378" y="936"/>
                </a:lnTo>
                <a:lnTo>
                  <a:pt x="336" y="987"/>
                </a:lnTo>
                <a:lnTo>
                  <a:pt x="309" y="993"/>
                </a:lnTo>
                <a:lnTo>
                  <a:pt x="228" y="852"/>
                </a:lnTo>
                <a:lnTo>
                  <a:pt x="189" y="807"/>
                </a:lnTo>
                <a:lnTo>
                  <a:pt x="96" y="717"/>
                </a:lnTo>
                <a:lnTo>
                  <a:pt x="0" y="603"/>
                </a:lnTo>
                <a:close/>
              </a:path>
            </a:pathLst>
          </a:custGeom>
          <a:solidFill>
            <a:srgbClr val="00CC00">
              <a:alpha val="79999"/>
            </a:srgbClr>
          </a:solidFill>
          <a:ln w="9525" cap="flat" cmpd="sng">
            <a:solidFill>
              <a:schemeClr val="tx2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4349" name="Oval 38"/>
          <p:cNvSpPr>
            <a:spLocks noChangeArrowheads="1"/>
          </p:cNvSpPr>
          <p:nvPr/>
        </p:nvSpPr>
        <p:spPr bwMode="auto">
          <a:xfrm>
            <a:off x="2755900" y="3365500"/>
            <a:ext cx="1270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2"/>
            </a:solidFill>
            <a:round/>
            <a:headEnd type="none" w="lg" len="lg"/>
            <a:tailEnd type="none" w="lg" len="lg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60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600000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600000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600000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600000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3600000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80000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80000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80000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82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0.375 0.01667 L 0.5625 0.01482 " pathEditMode="relative" ptsTypes="AAA">
                                      <p:cBhvr>
                                        <p:cTn id="52" dur="2000" fill="hold"/>
                                        <p:tgtEl>
                                          <p:spTgt spid="822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2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82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22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22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22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22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22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22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22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22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2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500" fill="hold"/>
                                        <p:tgtEl>
                                          <p:spTgt spid="82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292" grpId="0" animBg="1"/>
      <p:bldP spid="822293" grpId="0" animBg="1"/>
      <p:bldP spid="822298" grpId="0" animBg="1"/>
      <p:bldP spid="822298" grpId="1" animBg="1"/>
      <p:bldP spid="822308" grpId="0" animBg="1"/>
      <p:bldP spid="82230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gotovie-prezentacii.ru/wp-content/uploads/2013/02/fon-m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3" name="Picture 17" descr="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"/>
            <a:ext cx="8347075" cy="650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6626" name="Freeform 18"/>
          <p:cNvSpPr>
            <a:spLocks/>
          </p:cNvSpPr>
          <p:nvPr/>
        </p:nvSpPr>
        <p:spPr bwMode="auto">
          <a:xfrm>
            <a:off x="5872163" y="1943100"/>
            <a:ext cx="3030537" cy="2363788"/>
          </a:xfrm>
          <a:custGeom>
            <a:avLst/>
            <a:gdLst>
              <a:gd name="T0" fmla="*/ 743445186 w 1909"/>
              <a:gd name="T1" fmla="*/ 1990924000 h 1489"/>
              <a:gd name="T2" fmla="*/ 1711185374 w 1909"/>
              <a:gd name="T3" fmla="*/ 2147483647 h 1489"/>
              <a:gd name="T4" fmla="*/ 1970762152 w 1909"/>
              <a:gd name="T5" fmla="*/ 2147483647 h 1489"/>
              <a:gd name="T6" fmla="*/ 1643141580 w 1909"/>
              <a:gd name="T7" fmla="*/ 2147483647 h 1489"/>
              <a:gd name="T8" fmla="*/ 2013603996 w 1909"/>
              <a:gd name="T9" fmla="*/ 2147483647 h 1489"/>
              <a:gd name="T10" fmla="*/ 2147483647 w 1909"/>
              <a:gd name="T11" fmla="*/ 2147483647 h 1489"/>
              <a:gd name="T12" fmla="*/ 2147483647 w 1909"/>
              <a:gd name="T13" fmla="*/ 2147483647 h 1489"/>
              <a:gd name="T14" fmla="*/ 2147483647 w 1909"/>
              <a:gd name="T15" fmla="*/ 2147483647 h 1489"/>
              <a:gd name="T16" fmla="*/ 2147483647 w 1909"/>
              <a:gd name="T17" fmla="*/ 2147483647 h 1489"/>
              <a:gd name="T18" fmla="*/ 2147483647 w 1909"/>
              <a:gd name="T19" fmla="*/ 2147483647 h 1489"/>
              <a:gd name="T20" fmla="*/ 2147483647 w 1909"/>
              <a:gd name="T21" fmla="*/ 2147483647 h 1489"/>
              <a:gd name="T22" fmla="*/ 2147483647 w 1909"/>
              <a:gd name="T23" fmla="*/ 2147483647 h 1489"/>
              <a:gd name="T24" fmla="*/ 2147483647 w 1909"/>
              <a:gd name="T25" fmla="*/ 2147483647 h 1489"/>
              <a:gd name="T26" fmla="*/ 2147483647 w 1909"/>
              <a:gd name="T27" fmla="*/ 2147483647 h 1489"/>
              <a:gd name="T28" fmla="*/ 2147483647 w 1909"/>
              <a:gd name="T29" fmla="*/ 2147483647 h 1489"/>
              <a:gd name="T30" fmla="*/ 2147483647 w 1909"/>
              <a:gd name="T31" fmla="*/ 2147483647 h 1489"/>
              <a:gd name="T32" fmla="*/ 2147483647 w 1909"/>
              <a:gd name="T33" fmla="*/ 2147483647 h 1489"/>
              <a:gd name="T34" fmla="*/ 2147483647 w 1909"/>
              <a:gd name="T35" fmla="*/ 1975803064 h 1489"/>
              <a:gd name="T36" fmla="*/ 2147483647 w 1909"/>
              <a:gd name="T37" fmla="*/ 2089210876 h 1489"/>
              <a:gd name="T38" fmla="*/ 2147483647 w 1909"/>
              <a:gd name="T39" fmla="*/ 1854835578 h 1489"/>
              <a:gd name="T40" fmla="*/ 2147483647 w 1909"/>
              <a:gd name="T41" fmla="*/ 1885077449 h 1489"/>
              <a:gd name="T42" fmla="*/ 2147483647 w 1909"/>
              <a:gd name="T43" fmla="*/ 1869956514 h 1489"/>
              <a:gd name="T44" fmla="*/ 2147483647 w 1909"/>
              <a:gd name="T45" fmla="*/ 1597779273 h 1489"/>
              <a:gd name="T46" fmla="*/ 2147483647 w 1909"/>
              <a:gd name="T47" fmla="*/ 1509574609 h 1489"/>
              <a:gd name="T48" fmla="*/ 2147483647 w 1909"/>
              <a:gd name="T49" fmla="*/ 1277720261 h 1489"/>
              <a:gd name="T50" fmla="*/ 2147483647 w 1909"/>
              <a:gd name="T51" fmla="*/ 622479513 h 1489"/>
              <a:gd name="T52" fmla="*/ 2147483647 w 1909"/>
              <a:gd name="T53" fmla="*/ 85685327 h 1489"/>
              <a:gd name="T54" fmla="*/ 2147483647 w 1909"/>
              <a:gd name="T55" fmla="*/ 221773823 h 1489"/>
              <a:gd name="T56" fmla="*/ 2147483647 w 1909"/>
              <a:gd name="T57" fmla="*/ 244456021 h 1489"/>
              <a:gd name="T58" fmla="*/ 2147483647 w 1909"/>
              <a:gd name="T59" fmla="*/ 85685327 h 1489"/>
              <a:gd name="T60" fmla="*/ 2147483647 w 1909"/>
              <a:gd name="T61" fmla="*/ 486391092 h 1489"/>
              <a:gd name="T62" fmla="*/ 2147483647 w 1909"/>
              <a:gd name="T63" fmla="*/ 1000503105 h 1489"/>
              <a:gd name="T64" fmla="*/ 2147483647 w 1909"/>
              <a:gd name="T65" fmla="*/ 1431448980 h 1489"/>
              <a:gd name="T66" fmla="*/ 2147483647 w 1909"/>
              <a:gd name="T67" fmla="*/ 1756550289 h 1489"/>
              <a:gd name="T68" fmla="*/ 2147483647 w 1909"/>
              <a:gd name="T69" fmla="*/ 1859875890 h 1489"/>
              <a:gd name="T70" fmla="*/ 1665822580 w 1909"/>
              <a:gd name="T71" fmla="*/ 1801913097 h 1489"/>
              <a:gd name="T72" fmla="*/ 1325602027 w 1909"/>
              <a:gd name="T73" fmla="*/ 1129030265 h 1489"/>
              <a:gd name="T74" fmla="*/ 675401789 w 1909"/>
              <a:gd name="T75" fmla="*/ 660281059 h 1489"/>
              <a:gd name="T76" fmla="*/ 433466891 w 1909"/>
              <a:gd name="T77" fmla="*/ 781248545 h 1489"/>
              <a:gd name="T78" fmla="*/ 433466891 w 1909"/>
              <a:gd name="T79" fmla="*/ 1144151201 h 1489"/>
              <a:gd name="T80" fmla="*/ 70564370 w 1909"/>
              <a:gd name="T81" fmla="*/ 1386086173 h 1489"/>
              <a:gd name="T82" fmla="*/ 85685301 w 1909"/>
              <a:gd name="T83" fmla="*/ 1680945611 h 1489"/>
              <a:gd name="T84" fmla="*/ 206652775 w 1909"/>
              <a:gd name="T85" fmla="*/ 1869956514 h 148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909"/>
              <a:gd name="T130" fmla="*/ 0 h 1489"/>
              <a:gd name="T131" fmla="*/ 1909 w 1909"/>
              <a:gd name="T132" fmla="*/ 1489 h 148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909" h="1489">
                <a:moveTo>
                  <a:pt x="76" y="742"/>
                </a:moveTo>
                <a:cubicBezTo>
                  <a:pt x="112" y="750"/>
                  <a:pt x="228" y="767"/>
                  <a:pt x="295" y="790"/>
                </a:cubicBezTo>
                <a:cubicBezTo>
                  <a:pt x="362" y="813"/>
                  <a:pt x="417" y="840"/>
                  <a:pt x="481" y="883"/>
                </a:cubicBezTo>
                <a:cubicBezTo>
                  <a:pt x="545" y="926"/>
                  <a:pt x="627" y="1003"/>
                  <a:pt x="679" y="1051"/>
                </a:cubicBezTo>
                <a:cubicBezTo>
                  <a:pt x="731" y="1099"/>
                  <a:pt x="779" y="1132"/>
                  <a:pt x="796" y="1174"/>
                </a:cubicBezTo>
                <a:cubicBezTo>
                  <a:pt x="813" y="1216"/>
                  <a:pt x="797" y="1271"/>
                  <a:pt x="782" y="1305"/>
                </a:cubicBezTo>
                <a:cubicBezTo>
                  <a:pt x="767" y="1339"/>
                  <a:pt x="725" y="1352"/>
                  <a:pt x="703" y="1378"/>
                </a:cubicBezTo>
                <a:cubicBezTo>
                  <a:pt x="681" y="1404"/>
                  <a:pt x="648" y="1447"/>
                  <a:pt x="652" y="1462"/>
                </a:cubicBezTo>
                <a:cubicBezTo>
                  <a:pt x="656" y="1477"/>
                  <a:pt x="706" y="1468"/>
                  <a:pt x="730" y="1471"/>
                </a:cubicBezTo>
                <a:cubicBezTo>
                  <a:pt x="754" y="1474"/>
                  <a:pt x="776" y="1474"/>
                  <a:pt x="799" y="1477"/>
                </a:cubicBezTo>
                <a:cubicBezTo>
                  <a:pt x="822" y="1480"/>
                  <a:pt x="842" y="1489"/>
                  <a:pt x="865" y="1486"/>
                </a:cubicBezTo>
                <a:cubicBezTo>
                  <a:pt x="888" y="1483"/>
                  <a:pt x="910" y="1476"/>
                  <a:pt x="937" y="1459"/>
                </a:cubicBezTo>
                <a:cubicBezTo>
                  <a:pt x="964" y="1442"/>
                  <a:pt x="1007" y="1414"/>
                  <a:pt x="1030" y="1384"/>
                </a:cubicBezTo>
                <a:cubicBezTo>
                  <a:pt x="1053" y="1354"/>
                  <a:pt x="1060" y="1310"/>
                  <a:pt x="1075" y="1276"/>
                </a:cubicBezTo>
                <a:cubicBezTo>
                  <a:pt x="1090" y="1242"/>
                  <a:pt x="1084" y="1207"/>
                  <a:pt x="1117" y="1177"/>
                </a:cubicBezTo>
                <a:cubicBezTo>
                  <a:pt x="1150" y="1147"/>
                  <a:pt x="1220" y="1123"/>
                  <a:pt x="1273" y="1096"/>
                </a:cubicBezTo>
                <a:cubicBezTo>
                  <a:pt x="1326" y="1069"/>
                  <a:pt x="1406" y="1023"/>
                  <a:pt x="1438" y="1012"/>
                </a:cubicBezTo>
                <a:cubicBezTo>
                  <a:pt x="1470" y="1001"/>
                  <a:pt x="1462" y="1013"/>
                  <a:pt x="1468" y="1030"/>
                </a:cubicBezTo>
                <a:cubicBezTo>
                  <a:pt x="1474" y="1047"/>
                  <a:pt x="1472" y="1084"/>
                  <a:pt x="1474" y="1114"/>
                </a:cubicBezTo>
                <a:cubicBezTo>
                  <a:pt x="1476" y="1144"/>
                  <a:pt x="1460" y="1185"/>
                  <a:pt x="1477" y="1210"/>
                </a:cubicBezTo>
                <a:cubicBezTo>
                  <a:pt x="1494" y="1235"/>
                  <a:pt x="1550" y="1242"/>
                  <a:pt x="1579" y="1267"/>
                </a:cubicBezTo>
                <a:cubicBezTo>
                  <a:pt x="1608" y="1292"/>
                  <a:pt x="1648" y="1335"/>
                  <a:pt x="1651" y="1360"/>
                </a:cubicBezTo>
                <a:cubicBezTo>
                  <a:pt x="1654" y="1385"/>
                  <a:pt x="1610" y="1400"/>
                  <a:pt x="1597" y="1417"/>
                </a:cubicBezTo>
                <a:cubicBezTo>
                  <a:pt x="1584" y="1434"/>
                  <a:pt x="1568" y="1455"/>
                  <a:pt x="1570" y="1462"/>
                </a:cubicBezTo>
                <a:cubicBezTo>
                  <a:pt x="1572" y="1469"/>
                  <a:pt x="1590" y="1462"/>
                  <a:pt x="1612" y="1462"/>
                </a:cubicBezTo>
                <a:cubicBezTo>
                  <a:pt x="1634" y="1462"/>
                  <a:pt x="1672" y="1462"/>
                  <a:pt x="1702" y="1465"/>
                </a:cubicBezTo>
                <a:cubicBezTo>
                  <a:pt x="1732" y="1468"/>
                  <a:pt x="1767" y="1480"/>
                  <a:pt x="1792" y="1480"/>
                </a:cubicBezTo>
                <a:cubicBezTo>
                  <a:pt x="1817" y="1480"/>
                  <a:pt x="1839" y="1469"/>
                  <a:pt x="1852" y="1462"/>
                </a:cubicBezTo>
                <a:cubicBezTo>
                  <a:pt x="1865" y="1455"/>
                  <a:pt x="1865" y="1455"/>
                  <a:pt x="1873" y="1438"/>
                </a:cubicBezTo>
                <a:cubicBezTo>
                  <a:pt x="1881" y="1421"/>
                  <a:pt x="1909" y="1375"/>
                  <a:pt x="1903" y="1357"/>
                </a:cubicBezTo>
                <a:cubicBezTo>
                  <a:pt x="1897" y="1339"/>
                  <a:pt x="1861" y="1357"/>
                  <a:pt x="1837" y="1327"/>
                </a:cubicBezTo>
                <a:cubicBezTo>
                  <a:pt x="1813" y="1297"/>
                  <a:pt x="1775" y="1232"/>
                  <a:pt x="1756" y="1174"/>
                </a:cubicBezTo>
                <a:cubicBezTo>
                  <a:pt x="1737" y="1116"/>
                  <a:pt x="1733" y="1023"/>
                  <a:pt x="1726" y="979"/>
                </a:cubicBezTo>
                <a:cubicBezTo>
                  <a:pt x="1719" y="935"/>
                  <a:pt x="1723" y="934"/>
                  <a:pt x="1714" y="910"/>
                </a:cubicBezTo>
                <a:cubicBezTo>
                  <a:pt x="1705" y="886"/>
                  <a:pt x="1682" y="853"/>
                  <a:pt x="1669" y="832"/>
                </a:cubicBezTo>
                <a:cubicBezTo>
                  <a:pt x="1656" y="811"/>
                  <a:pt x="1620" y="788"/>
                  <a:pt x="1636" y="784"/>
                </a:cubicBezTo>
                <a:cubicBezTo>
                  <a:pt x="1652" y="780"/>
                  <a:pt x="1731" y="798"/>
                  <a:pt x="1768" y="805"/>
                </a:cubicBezTo>
                <a:cubicBezTo>
                  <a:pt x="1805" y="812"/>
                  <a:pt x="1852" y="834"/>
                  <a:pt x="1861" y="829"/>
                </a:cubicBezTo>
                <a:cubicBezTo>
                  <a:pt x="1870" y="824"/>
                  <a:pt x="1847" y="788"/>
                  <a:pt x="1825" y="772"/>
                </a:cubicBezTo>
                <a:cubicBezTo>
                  <a:pt x="1803" y="756"/>
                  <a:pt x="1755" y="742"/>
                  <a:pt x="1729" y="736"/>
                </a:cubicBezTo>
                <a:cubicBezTo>
                  <a:pt x="1703" y="730"/>
                  <a:pt x="1689" y="734"/>
                  <a:pt x="1666" y="736"/>
                </a:cubicBezTo>
                <a:cubicBezTo>
                  <a:pt x="1643" y="738"/>
                  <a:pt x="1619" y="748"/>
                  <a:pt x="1588" y="748"/>
                </a:cubicBezTo>
                <a:cubicBezTo>
                  <a:pt x="1557" y="748"/>
                  <a:pt x="1508" y="734"/>
                  <a:pt x="1480" y="733"/>
                </a:cubicBezTo>
                <a:cubicBezTo>
                  <a:pt x="1452" y="732"/>
                  <a:pt x="1430" y="747"/>
                  <a:pt x="1420" y="742"/>
                </a:cubicBezTo>
                <a:cubicBezTo>
                  <a:pt x="1410" y="737"/>
                  <a:pt x="1422" y="721"/>
                  <a:pt x="1420" y="703"/>
                </a:cubicBezTo>
                <a:cubicBezTo>
                  <a:pt x="1418" y="685"/>
                  <a:pt x="1415" y="651"/>
                  <a:pt x="1411" y="634"/>
                </a:cubicBezTo>
                <a:cubicBezTo>
                  <a:pt x="1407" y="617"/>
                  <a:pt x="1393" y="607"/>
                  <a:pt x="1393" y="601"/>
                </a:cubicBezTo>
                <a:cubicBezTo>
                  <a:pt x="1393" y="595"/>
                  <a:pt x="1398" y="605"/>
                  <a:pt x="1412" y="599"/>
                </a:cubicBezTo>
                <a:cubicBezTo>
                  <a:pt x="1426" y="593"/>
                  <a:pt x="1458" y="581"/>
                  <a:pt x="1476" y="566"/>
                </a:cubicBezTo>
                <a:cubicBezTo>
                  <a:pt x="1494" y="551"/>
                  <a:pt x="1507" y="537"/>
                  <a:pt x="1520" y="507"/>
                </a:cubicBezTo>
                <a:cubicBezTo>
                  <a:pt x="1533" y="477"/>
                  <a:pt x="1544" y="431"/>
                  <a:pt x="1552" y="388"/>
                </a:cubicBezTo>
                <a:cubicBezTo>
                  <a:pt x="1560" y="345"/>
                  <a:pt x="1561" y="290"/>
                  <a:pt x="1570" y="247"/>
                </a:cubicBezTo>
                <a:cubicBezTo>
                  <a:pt x="1579" y="204"/>
                  <a:pt x="1590" y="162"/>
                  <a:pt x="1609" y="127"/>
                </a:cubicBezTo>
                <a:cubicBezTo>
                  <a:pt x="1628" y="92"/>
                  <a:pt x="1691" y="42"/>
                  <a:pt x="1687" y="34"/>
                </a:cubicBezTo>
                <a:cubicBezTo>
                  <a:pt x="1683" y="26"/>
                  <a:pt x="1612" y="67"/>
                  <a:pt x="1585" y="76"/>
                </a:cubicBezTo>
                <a:cubicBezTo>
                  <a:pt x="1558" y="85"/>
                  <a:pt x="1547" y="81"/>
                  <a:pt x="1525" y="88"/>
                </a:cubicBezTo>
                <a:cubicBezTo>
                  <a:pt x="1503" y="95"/>
                  <a:pt x="1462" y="117"/>
                  <a:pt x="1450" y="118"/>
                </a:cubicBezTo>
                <a:cubicBezTo>
                  <a:pt x="1438" y="119"/>
                  <a:pt x="1437" y="115"/>
                  <a:pt x="1450" y="97"/>
                </a:cubicBezTo>
                <a:cubicBezTo>
                  <a:pt x="1463" y="79"/>
                  <a:pt x="1539" y="20"/>
                  <a:pt x="1528" y="10"/>
                </a:cubicBezTo>
                <a:cubicBezTo>
                  <a:pt x="1517" y="0"/>
                  <a:pt x="1428" y="20"/>
                  <a:pt x="1381" y="34"/>
                </a:cubicBezTo>
                <a:cubicBezTo>
                  <a:pt x="1334" y="48"/>
                  <a:pt x="1289" y="71"/>
                  <a:pt x="1243" y="97"/>
                </a:cubicBezTo>
                <a:cubicBezTo>
                  <a:pt x="1197" y="123"/>
                  <a:pt x="1146" y="155"/>
                  <a:pt x="1102" y="193"/>
                </a:cubicBezTo>
                <a:cubicBezTo>
                  <a:pt x="1058" y="231"/>
                  <a:pt x="1014" y="288"/>
                  <a:pt x="979" y="322"/>
                </a:cubicBezTo>
                <a:cubicBezTo>
                  <a:pt x="944" y="356"/>
                  <a:pt x="926" y="375"/>
                  <a:pt x="895" y="397"/>
                </a:cubicBezTo>
                <a:cubicBezTo>
                  <a:pt x="864" y="419"/>
                  <a:pt x="801" y="426"/>
                  <a:pt x="796" y="454"/>
                </a:cubicBezTo>
                <a:cubicBezTo>
                  <a:pt x="791" y="482"/>
                  <a:pt x="838" y="536"/>
                  <a:pt x="862" y="568"/>
                </a:cubicBezTo>
                <a:cubicBezTo>
                  <a:pt x="886" y="600"/>
                  <a:pt x="919" y="624"/>
                  <a:pt x="940" y="646"/>
                </a:cubicBezTo>
                <a:cubicBezTo>
                  <a:pt x="961" y="668"/>
                  <a:pt x="980" y="681"/>
                  <a:pt x="988" y="697"/>
                </a:cubicBezTo>
                <a:cubicBezTo>
                  <a:pt x="996" y="713"/>
                  <a:pt x="1003" y="735"/>
                  <a:pt x="988" y="742"/>
                </a:cubicBezTo>
                <a:cubicBezTo>
                  <a:pt x="973" y="749"/>
                  <a:pt x="931" y="736"/>
                  <a:pt x="899" y="738"/>
                </a:cubicBezTo>
                <a:cubicBezTo>
                  <a:pt x="867" y="740"/>
                  <a:pt x="836" y="761"/>
                  <a:pt x="796" y="757"/>
                </a:cubicBezTo>
                <a:cubicBezTo>
                  <a:pt x="756" y="753"/>
                  <a:pt x="700" y="744"/>
                  <a:pt x="661" y="715"/>
                </a:cubicBezTo>
                <a:cubicBezTo>
                  <a:pt x="622" y="686"/>
                  <a:pt x="584" y="630"/>
                  <a:pt x="562" y="586"/>
                </a:cubicBezTo>
                <a:cubicBezTo>
                  <a:pt x="540" y="542"/>
                  <a:pt x="559" y="486"/>
                  <a:pt x="526" y="448"/>
                </a:cubicBezTo>
                <a:cubicBezTo>
                  <a:pt x="493" y="410"/>
                  <a:pt x="407" y="389"/>
                  <a:pt x="364" y="358"/>
                </a:cubicBezTo>
                <a:cubicBezTo>
                  <a:pt x="321" y="327"/>
                  <a:pt x="284" y="262"/>
                  <a:pt x="268" y="262"/>
                </a:cubicBezTo>
                <a:cubicBezTo>
                  <a:pt x="252" y="262"/>
                  <a:pt x="284" y="350"/>
                  <a:pt x="268" y="358"/>
                </a:cubicBezTo>
                <a:cubicBezTo>
                  <a:pt x="252" y="366"/>
                  <a:pt x="187" y="312"/>
                  <a:pt x="172" y="310"/>
                </a:cubicBezTo>
                <a:cubicBezTo>
                  <a:pt x="157" y="308"/>
                  <a:pt x="178" y="319"/>
                  <a:pt x="178" y="343"/>
                </a:cubicBezTo>
                <a:cubicBezTo>
                  <a:pt x="178" y="367"/>
                  <a:pt x="183" y="428"/>
                  <a:pt x="172" y="454"/>
                </a:cubicBezTo>
                <a:cubicBezTo>
                  <a:pt x="161" y="480"/>
                  <a:pt x="136" y="486"/>
                  <a:pt x="112" y="502"/>
                </a:cubicBezTo>
                <a:cubicBezTo>
                  <a:pt x="88" y="518"/>
                  <a:pt x="46" y="535"/>
                  <a:pt x="28" y="550"/>
                </a:cubicBezTo>
                <a:cubicBezTo>
                  <a:pt x="10" y="565"/>
                  <a:pt x="0" y="576"/>
                  <a:pt x="1" y="595"/>
                </a:cubicBezTo>
                <a:cubicBezTo>
                  <a:pt x="2" y="614"/>
                  <a:pt x="23" y="648"/>
                  <a:pt x="34" y="667"/>
                </a:cubicBezTo>
                <a:cubicBezTo>
                  <a:pt x="45" y="686"/>
                  <a:pt x="59" y="700"/>
                  <a:pt x="67" y="712"/>
                </a:cubicBezTo>
                <a:cubicBezTo>
                  <a:pt x="75" y="724"/>
                  <a:pt x="73" y="737"/>
                  <a:pt x="82" y="742"/>
                </a:cubicBezTo>
                <a:cubicBezTo>
                  <a:pt x="91" y="747"/>
                  <a:pt x="115" y="742"/>
                  <a:pt x="124" y="742"/>
                </a:cubicBezTo>
              </a:path>
            </a:pathLst>
          </a:custGeom>
          <a:solidFill>
            <a:srgbClr val="FFFF00">
              <a:alpha val="67842"/>
            </a:srgbClr>
          </a:solidFill>
          <a:ln w="9525" cap="flat" cmpd="sng">
            <a:solidFill>
              <a:schemeClr val="tx2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-0.31666 -0.02222 L -0.575 0 " pathEditMode="relative" rAng="0" ptsTypes="AAA">
                                      <p:cBhvr>
                                        <p:cTn id="10" dur="1000" fill="hold"/>
                                        <p:tgtEl>
                                          <p:spTgt spid="8366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00" y="-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6626" grpId="0" animBg="1"/>
      <p:bldP spid="83662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gotovie-prezentacii.ru/wp-content/uploads/2013/02/fon-m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7" name="Group 17"/>
          <p:cNvGrpSpPr>
            <a:grpSpLocks/>
          </p:cNvGrpSpPr>
          <p:nvPr/>
        </p:nvGrpSpPr>
        <p:grpSpPr bwMode="auto">
          <a:xfrm>
            <a:off x="282575" y="-12700"/>
            <a:ext cx="8709025" cy="6870700"/>
            <a:chOff x="0" y="-8"/>
            <a:chExt cx="5486" cy="4328"/>
          </a:xfrm>
        </p:grpSpPr>
        <p:pic>
          <p:nvPicPr>
            <p:cNvPr id="16391" name="Picture 15" descr="слайд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30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2" name="Picture 16" descr="слайд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7"/>
            <a:stretch>
              <a:fillRect/>
            </a:stretch>
          </p:blipFill>
          <p:spPr bwMode="auto">
            <a:xfrm>
              <a:off x="2280" y="-8"/>
              <a:ext cx="320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37651" name="Freeform 19"/>
          <p:cNvSpPr>
            <a:spLocks/>
          </p:cNvSpPr>
          <p:nvPr/>
        </p:nvSpPr>
        <p:spPr bwMode="auto">
          <a:xfrm>
            <a:off x="3238500" y="2184400"/>
            <a:ext cx="2505075" cy="1993900"/>
          </a:xfrm>
          <a:custGeom>
            <a:avLst/>
            <a:gdLst>
              <a:gd name="T0" fmla="*/ 917336988 w 1578"/>
              <a:gd name="T1" fmla="*/ 2147483647 h 1256"/>
              <a:gd name="T2" fmla="*/ 1144150980 w 1578"/>
              <a:gd name="T3" fmla="*/ 2147483647 h 1256"/>
              <a:gd name="T4" fmla="*/ 1386085905 w 1578"/>
              <a:gd name="T5" fmla="*/ 2147483647 h 1256"/>
              <a:gd name="T6" fmla="*/ 1617940209 w 1578"/>
              <a:gd name="T7" fmla="*/ 2147483647 h 1256"/>
              <a:gd name="T8" fmla="*/ 1895157707 w 1578"/>
              <a:gd name="T9" fmla="*/ 2147483647 h 1256"/>
              <a:gd name="T10" fmla="*/ 2111891078 w 1578"/>
              <a:gd name="T11" fmla="*/ 2147483647 h 1256"/>
              <a:gd name="T12" fmla="*/ 2147483647 w 1578"/>
              <a:gd name="T13" fmla="*/ 2147483647 h 1256"/>
              <a:gd name="T14" fmla="*/ 2147483647 w 1578"/>
              <a:gd name="T15" fmla="*/ 2147483647 h 1256"/>
              <a:gd name="T16" fmla="*/ 2147483647 w 1578"/>
              <a:gd name="T17" fmla="*/ 2147483647 h 1256"/>
              <a:gd name="T18" fmla="*/ 2147483647 w 1578"/>
              <a:gd name="T19" fmla="*/ 2147483647 h 1256"/>
              <a:gd name="T20" fmla="*/ 2147483647 w 1578"/>
              <a:gd name="T21" fmla="*/ 2147483647 h 1256"/>
              <a:gd name="T22" fmla="*/ 2147483647 w 1578"/>
              <a:gd name="T23" fmla="*/ 2147483647 h 1256"/>
              <a:gd name="T24" fmla="*/ 2147483647 w 1578"/>
              <a:gd name="T25" fmla="*/ 2147483647 h 1256"/>
              <a:gd name="T26" fmla="*/ 2147483647 w 1578"/>
              <a:gd name="T27" fmla="*/ 2147483647 h 1256"/>
              <a:gd name="T28" fmla="*/ 2147483647 w 1578"/>
              <a:gd name="T29" fmla="*/ 2147483647 h 1256"/>
              <a:gd name="T30" fmla="*/ 2147483647 w 1578"/>
              <a:gd name="T31" fmla="*/ 2147483647 h 1256"/>
              <a:gd name="T32" fmla="*/ 2147483647 w 1578"/>
              <a:gd name="T33" fmla="*/ 2147483647 h 1256"/>
              <a:gd name="T34" fmla="*/ 2147483647 w 1578"/>
              <a:gd name="T35" fmla="*/ 2147483647 h 1256"/>
              <a:gd name="T36" fmla="*/ 2147483647 w 1578"/>
              <a:gd name="T37" fmla="*/ 2124492480 h 1256"/>
              <a:gd name="T38" fmla="*/ 2147483647 w 1578"/>
              <a:gd name="T39" fmla="*/ 2116931221 h 1256"/>
              <a:gd name="T40" fmla="*/ 2147483647 w 1578"/>
              <a:gd name="T41" fmla="*/ 2147483647 h 1256"/>
              <a:gd name="T42" fmla="*/ 2147483647 w 1578"/>
              <a:gd name="T43" fmla="*/ 2147483647 h 1256"/>
              <a:gd name="T44" fmla="*/ 2147483647 w 1578"/>
              <a:gd name="T45" fmla="*/ 2147483647 h 1256"/>
              <a:gd name="T46" fmla="*/ 2147483647 w 1578"/>
              <a:gd name="T47" fmla="*/ 2147483647 h 1256"/>
              <a:gd name="T48" fmla="*/ 2147483647 w 1578"/>
              <a:gd name="T49" fmla="*/ 2147483647 h 1256"/>
              <a:gd name="T50" fmla="*/ 2147483647 w 1578"/>
              <a:gd name="T51" fmla="*/ 1890117246 h 1256"/>
              <a:gd name="T52" fmla="*/ 2147483647 w 1578"/>
              <a:gd name="T53" fmla="*/ 1451609833 h 1256"/>
              <a:gd name="T54" fmla="*/ 2147483647 w 1578"/>
              <a:gd name="T55" fmla="*/ 945059417 h 1256"/>
              <a:gd name="T56" fmla="*/ 2147483647 w 1578"/>
              <a:gd name="T57" fmla="*/ 491431270 h 1256"/>
              <a:gd name="T58" fmla="*/ 2147483647 w 1578"/>
              <a:gd name="T59" fmla="*/ 0 h 1256"/>
              <a:gd name="T60" fmla="*/ 2147483647 w 1578"/>
              <a:gd name="T61" fmla="*/ 430947543 h 1256"/>
              <a:gd name="T62" fmla="*/ 1307961880 w 1578"/>
              <a:gd name="T63" fmla="*/ 786288643 h 1256"/>
              <a:gd name="T64" fmla="*/ 1277720014 w 1578"/>
              <a:gd name="T65" fmla="*/ 1277719913 h 1256"/>
              <a:gd name="T66" fmla="*/ 1330642485 w 1578"/>
              <a:gd name="T67" fmla="*/ 1708666067 h 1256"/>
              <a:gd name="T68" fmla="*/ 1522174301 w 1578"/>
              <a:gd name="T69" fmla="*/ 2147483647 h 1256"/>
              <a:gd name="T70" fmla="*/ 1260078132 w 1578"/>
              <a:gd name="T71" fmla="*/ 2001004078 h 1256"/>
              <a:gd name="T72" fmla="*/ 977820719 w 1578"/>
              <a:gd name="T73" fmla="*/ 1769149793 h 1256"/>
              <a:gd name="T74" fmla="*/ 801409638 w 1578"/>
              <a:gd name="T75" fmla="*/ 1638101323 h 1256"/>
              <a:gd name="T76" fmla="*/ 604837511 w 1578"/>
              <a:gd name="T77" fmla="*/ 1557456354 h 1256"/>
              <a:gd name="T78" fmla="*/ 430947578 w 1578"/>
              <a:gd name="T79" fmla="*/ 1519654819 h 1256"/>
              <a:gd name="T80" fmla="*/ 151209378 w 1578"/>
              <a:gd name="T81" fmla="*/ 1534775750 h 1256"/>
              <a:gd name="T82" fmla="*/ 0 w 1578"/>
              <a:gd name="T83" fmla="*/ 1617940080 h 1256"/>
              <a:gd name="T84" fmla="*/ 309980016 w 1578"/>
              <a:gd name="T85" fmla="*/ 1761590121 h 1256"/>
              <a:gd name="T86" fmla="*/ 574595646 w 1578"/>
              <a:gd name="T87" fmla="*/ 2011084699 h 1256"/>
              <a:gd name="T88" fmla="*/ 756046839 w 1578"/>
              <a:gd name="T89" fmla="*/ 2147483647 h 1256"/>
              <a:gd name="T90" fmla="*/ 854333895 w 1578"/>
              <a:gd name="T91" fmla="*/ 2147483647 h 1256"/>
              <a:gd name="T92" fmla="*/ 917336988 w 1578"/>
              <a:gd name="T93" fmla="*/ 2147483647 h 125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578"/>
              <a:gd name="T142" fmla="*/ 0 h 1256"/>
              <a:gd name="T143" fmla="*/ 1578 w 1578"/>
              <a:gd name="T144" fmla="*/ 1256 h 125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578" h="1256">
                <a:moveTo>
                  <a:pt x="364" y="1120"/>
                </a:moveTo>
                <a:lnTo>
                  <a:pt x="454" y="1130"/>
                </a:lnTo>
                <a:lnTo>
                  <a:pt x="550" y="1156"/>
                </a:lnTo>
                <a:lnTo>
                  <a:pt x="642" y="1190"/>
                </a:lnTo>
                <a:lnTo>
                  <a:pt x="752" y="1226"/>
                </a:lnTo>
                <a:lnTo>
                  <a:pt x="838" y="1252"/>
                </a:lnTo>
                <a:lnTo>
                  <a:pt x="940" y="1256"/>
                </a:lnTo>
                <a:lnTo>
                  <a:pt x="1040" y="1226"/>
                </a:lnTo>
                <a:lnTo>
                  <a:pt x="1132" y="1194"/>
                </a:lnTo>
                <a:lnTo>
                  <a:pt x="1210" y="1158"/>
                </a:lnTo>
                <a:lnTo>
                  <a:pt x="1332" y="1144"/>
                </a:lnTo>
                <a:lnTo>
                  <a:pt x="1366" y="1090"/>
                </a:lnTo>
                <a:lnTo>
                  <a:pt x="1408" y="1028"/>
                </a:lnTo>
                <a:lnTo>
                  <a:pt x="1450" y="984"/>
                </a:lnTo>
                <a:lnTo>
                  <a:pt x="1520" y="948"/>
                </a:lnTo>
                <a:lnTo>
                  <a:pt x="1562" y="912"/>
                </a:lnTo>
                <a:lnTo>
                  <a:pt x="1578" y="888"/>
                </a:lnTo>
                <a:lnTo>
                  <a:pt x="1566" y="862"/>
                </a:lnTo>
                <a:lnTo>
                  <a:pt x="1515" y="843"/>
                </a:lnTo>
                <a:lnTo>
                  <a:pt x="1436" y="840"/>
                </a:lnTo>
                <a:lnTo>
                  <a:pt x="1353" y="864"/>
                </a:lnTo>
                <a:lnTo>
                  <a:pt x="1294" y="878"/>
                </a:lnTo>
                <a:lnTo>
                  <a:pt x="1218" y="891"/>
                </a:lnTo>
                <a:lnTo>
                  <a:pt x="1107" y="903"/>
                </a:lnTo>
                <a:lnTo>
                  <a:pt x="1092" y="870"/>
                </a:lnTo>
                <a:lnTo>
                  <a:pt x="1092" y="750"/>
                </a:lnTo>
                <a:lnTo>
                  <a:pt x="1125" y="576"/>
                </a:lnTo>
                <a:lnTo>
                  <a:pt x="1206" y="375"/>
                </a:lnTo>
                <a:lnTo>
                  <a:pt x="1323" y="195"/>
                </a:lnTo>
                <a:lnTo>
                  <a:pt x="1500" y="0"/>
                </a:lnTo>
                <a:lnTo>
                  <a:pt x="891" y="171"/>
                </a:lnTo>
                <a:lnTo>
                  <a:pt x="519" y="312"/>
                </a:lnTo>
                <a:lnTo>
                  <a:pt x="507" y="507"/>
                </a:lnTo>
                <a:lnTo>
                  <a:pt x="528" y="678"/>
                </a:lnTo>
                <a:lnTo>
                  <a:pt x="604" y="876"/>
                </a:lnTo>
                <a:lnTo>
                  <a:pt x="500" y="794"/>
                </a:lnTo>
                <a:lnTo>
                  <a:pt x="388" y="702"/>
                </a:lnTo>
                <a:lnTo>
                  <a:pt x="318" y="650"/>
                </a:lnTo>
                <a:lnTo>
                  <a:pt x="240" y="618"/>
                </a:lnTo>
                <a:lnTo>
                  <a:pt x="171" y="603"/>
                </a:lnTo>
                <a:lnTo>
                  <a:pt x="60" y="609"/>
                </a:lnTo>
                <a:lnTo>
                  <a:pt x="0" y="642"/>
                </a:lnTo>
                <a:lnTo>
                  <a:pt x="123" y="699"/>
                </a:lnTo>
                <a:lnTo>
                  <a:pt x="228" y="798"/>
                </a:lnTo>
                <a:lnTo>
                  <a:pt x="300" y="909"/>
                </a:lnTo>
                <a:lnTo>
                  <a:pt x="339" y="1020"/>
                </a:lnTo>
                <a:lnTo>
                  <a:pt x="364" y="1120"/>
                </a:lnTo>
                <a:close/>
              </a:path>
            </a:pathLst>
          </a:custGeom>
          <a:solidFill>
            <a:srgbClr val="00CC00">
              <a:alpha val="41960"/>
            </a:srgbClr>
          </a:solidFill>
          <a:ln w="9525" cap="flat" cmpd="sng">
            <a:solidFill>
              <a:schemeClr val="tx2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37652" name="Freeform 20"/>
          <p:cNvSpPr>
            <a:spLocks/>
          </p:cNvSpPr>
          <p:nvPr/>
        </p:nvSpPr>
        <p:spPr bwMode="auto">
          <a:xfrm>
            <a:off x="6705600" y="2171700"/>
            <a:ext cx="2505075" cy="1993900"/>
          </a:xfrm>
          <a:custGeom>
            <a:avLst/>
            <a:gdLst>
              <a:gd name="T0" fmla="*/ 917336988 w 1578"/>
              <a:gd name="T1" fmla="*/ 2147483647 h 1256"/>
              <a:gd name="T2" fmla="*/ 1144150980 w 1578"/>
              <a:gd name="T3" fmla="*/ 2147483647 h 1256"/>
              <a:gd name="T4" fmla="*/ 1386085905 w 1578"/>
              <a:gd name="T5" fmla="*/ 2147483647 h 1256"/>
              <a:gd name="T6" fmla="*/ 1617940209 w 1578"/>
              <a:gd name="T7" fmla="*/ 2147483647 h 1256"/>
              <a:gd name="T8" fmla="*/ 1895157707 w 1578"/>
              <a:gd name="T9" fmla="*/ 2147483647 h 1256"/>
              <a:gd name="T10" fmla="*/ 2111891078 w 1578"/>
              <a:gd name="T11" fmla="*/ 2147483647 h 1256"/>
              <a:gd name="T12" fmla="*/ 2147483647 w 1578"/>
              <a:gd name="T13" fmla="*/ 2147483647 h 1256"/>
              <a:gd name="T14" fmla="*/ 2147483647 w 1578"/>
              <a:gd name="T15" fmla="*/ 2147483647 h 1256"/>
              <a:gd name="T16" fmla="*/ 2147483647 w 1578"/>
              <a:gd name="T17" fmla="*/ 2147483647 h 1256"/>
              <a:gd name="T18" fmla="*/ 2147483647 w 1578"/>
              <a:gd name="T19" fmla="*/ 2147483647 h 1256"/>
              <a:gd name="T20" fmla="*/ 2147483647 w 1578"/>
              <a:gd name="T21" fmla="*/ 2147483647 h 1256"/>
              <a:gd name="T22" fmla="*/ 2147483647 w 1578"/>
              <a:gd name="T23" fmla="*/ 2147483647 h 1256"/>
              <a:gd name="T24" fmla="*/ 2147483647 w 1578"/>
              <a:gd name="T25" fmla="*/ 2147483647 h 1256"/>
              <a:gd name="T26" fmla="*/ 2147483647 w 1578"/>
              <a:gd name="T27" fmla="*/ 2147483647 h 1256"/>
              <a:gd name="T28" fmla="*/ 2147483647 w 1578"/>
              <a:gd name="T29" fmla="*/ 2147483647 h 1256"/>
              <a:gd name="T30" fmla="*/ 2147483647 w 1578"/>
              <a:gd name="T31" fmla="*/ 2147483647 h 1256"/>
              <a:gd name="T32" fmla="*/ 2147483647 w 1578"/>
              <a:gd name="T33" fmla="*/ 2147483647 h 1256"/>
              <a:gd name="T34" fmla="*/ 2147483647 w 1578"/>
              <a:gd name="T35" fmla="*/ 2147483647 h 1256"/>
              <a:gd name="T36" fmla="*/ 2147483647 w 1578"/>
              <a:gd name="T37" fmla="*/ 2124492480 h 1256"/>
              <a:gd name="T38" fmla="*/ 2147483647 w 1578"/>
              <a:gd name="T39" fmla="*/ 2116931221 h 1256"/>
              <a:gd name="T40" fmla="*/ 2147483647 w 1578"/>
              <a:gd name="T41" fmla="*/ 2147483647 h 1256"/>
              <a:gd name="T42" fmla="*/ 2147483647 w 1578"/>
              <a:gd name="T43" fmla="*/ 2147483647 h 1256"/>
              <a:gd name="T44" fmla="*/ 2147483647 w 1578"/>
              <a:gd name="T45" fmla="*/ 2147483647 h 1256"/>
              <a:gd name="T46" fmla="*/ 2147483647 w 1578"/>
              <a:gd name="T47" fmla="*/ 2147483647 h 1256"/>
              <a:gd name="T48" fmla="*/ 2147483647 w 1578"/>
              <a:gd name="T49" fmla="*/ 2147483647 h 1256"/>
              <a:gd name="T50" fmla="*/ 2147483647 w 1578"/>
              <a:gd name="T51" fmla="*/ 1890117246 h 1256"/>
              <a:gd name="T52" fmla="*/ 2147483647 w 1578"/>
              <a:gd name="T53" fmla="*/ 1451609833 h 1256"/>
              <a:gd name="T54" fmla="*/ 2147483647 w 1578"/>
              <a:gd name="T55" fmla="*/ 945059417 h 1256"/>
              <a:gd name="T56" fmla="*/ 2147483647 w 1578"/>
              <a:gd name="T57" fmla="*/ 491431270 h 1256"/>
              <a:gd name="T58" fmla="*/ 2147483647 w 1578"/>
              <a:gd name="T59" fmla="*/ 0 h 1256"/>
              <a:gd name="T60" fmla="*/ 2147483647 w 1578"/>
              <a:gd name="T61" fmla="*/ 430947543 h 1256"/>
              <a:gd name="T62" fmla="*/ 1307961880 w 1578"/>
              <a:gd name="T63" fmla="*/ 786288643 h 1256"/>
              <a:gd name="T64" fmla="*/ 1277720014 w 1578"/>
              <a:gd name="T65" fmla="*/ 1277719913 h 1256"/>
              <a:gd name="T66" fmla="*/ 1330642485 w 1578"/>
              <a:gd name="T67" fmla="*/ 1708666067 h 1256"/>
              <a:gd name="T68" fmla="*/ 1522174301 w 1578"/>
              <a:gd name="T69" fmla="*/ 2147483647 h 1256"/>
              <a:gd name="T70" fmla="*/ 1260078132 w 1578"/>
              <a:gd name="T71" fmla="*/ 2001004078 h 1256"/>
              <a:gd name="T72" fmla="*/ 977820719 w 1578"/>
              <a:gd name="T73" fmla="*/ 1769149793 h 1256"/>
              <a:gd name="T74" fmla="*/ 801409638 w 1578"/>
              <a:gd name="T75" fmla="*/ 1638101323 h 1256"/>
              <a:gd name="T76" fmla="*/ 604837511 w 1578"/>
              <a:gd name="T77" fmla="*/ 1557456354 h 1256"/>
              <a:gd name="T78" fmla="*/ 430947578 w 1578"/>
              <a:gd name="T79" fmla="*/ 1519654819 h 1256"/>
              <a:gd name="T80" fmla="*/ 151209378 w 1578"/>
              <a:gd name="T81" fmla="*/ 1534775750 h 1256"/>
              <a:gd name="T82" fmla="*/ 0 w 1578"/>
              <a:gd name="T83" fmla="*/ 1617940080 h 1256"/>
              <a:gd name="T84" fmla="*/ 309980016 w 1578"/>
              <a:gd name="T85" fmla="*/ 1761590121 h 1256"/>
              <a:gd name="T86" fmla="*/ 574595646 w 1578"/>
              <a:gd name="T87" fmla="*/ 2011084699 h 1256"/>
              <a:gd name="T88" fmla="*/ 756046839 w 1578"/>
              <a:gd name="T89" fmla="*/ 2147483647 h 1256"/>
              <a:gd name="T90" fmla="*/ 854333895 w 1578"/>
              <a:gd name="T91" fmla="*/ 2147483647 h 1256"/>
              <a:gd name="T92" fmla="*/ 917336988 w 1578"/>
              <a:gd name="T93" fmla="*/ 2147483647 h 125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578"/>
              <a:gd name="T142" fmla="*/ 0 h 1256"/>
              <a:gd name="T143" fmla="*/ 1578 w 1578"/>
              <a:gd name="T144" fmla="*/ 1256 h 125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578" h="1256">
                <a:moveTo>
                  <a:pt x="364" y="1120"/>
                </a:moveTo>
                <a:lnTo>
                  <a:pt x="454" y="1130"/>
                </a:lnTo>
                <a:lnTo>
                  <a:pt x="550" y="1156"/>
                </a:lnTo>
                <a:lnTo>
                  <a:pt x="642" y="1190"/>
                </a:lnTo>
                <a:lnTo>
                  <a:pt x="752" y="1226"/>
                </a:lnTo>
                <a:lnTo>
                  <a:pt x="838" y="1252"/>
                </a:lnTo>
                <a:lnTo>
                  <a:pt x="940" y="1256"/>
                </a:lnTo>
                <a:lnTo>
                  <a:pt x="1040" y="1226"/>
                </a:lnTo>
                <a:lnTo>
                  <a:pt x="1132" y="1194"/>
                </a:lnTo>
                <a:lnTo>
                  <a:pt x="1210" y="1158"/>
                </a:lnTo>
                <a:lnTo>
                  <a:pt x="1332" y="1144"/>
                </a:lnTo>
                <a:lnTo>
                  <a:pt x="1366" y="1090"/>
                </a:lnTo>
                <a:lnTo>
                  <a:pt x="1408" y="1028"/>
                </a:lnTo>
                <a:lnTo>
                  <a:pt x="1450" y="984"/>
                </a:lnTo>
                <a:lnTo>
                  <a:pt x="1520" y="948"/>
                </a:lnTo>
                <a:lnTo>
                  <a:pt x="1562" y="912"/>
                </a:lnTo>
                <a:lnTo>
                  <a:pt x="1578" y="888"/>
                </a:lnTo>
                <a:lnTo>
                  <a:pt x="1566" y="862"/>
                </a:lnTo>
                <a:lnTo>
                  <a:pt x="1515" y="843"/>
                </a:lnTo>
                <a:lnTo>
                  <a:pt x="1436" y="840"/>
                </a:lnTo>
                <a:lnTo>
                  <a:pt x="1353" y="864"/>
                </a:lnTo>
                <a:lnTo>
                  <a:pt x="1294" y="878"/>
                </a:lnTo>
                <a:lnTo>
                  <a:pt x="1218" y="891"/>
                </a:lnTo>
                <a:lnTo>
                  <a:pt x="1107" y="903"/>
                </a:lnTo>
                <a:lnTo>
                  <a:pt x="1092" y="870"/>
                </a:lnTo>
                <a:lnTo>
                  <a:pt x="1092" y="750"/>
                </a:lnTo>
                <a:lnTo>
                  <a:pt x="1125" y="576"/>
                </a:lnTo>
                <a:lnTo>
                  <a:pt x="1206" y="375"/>
                </a:lnTo>
                <a:lnTo>
                  <a:pt x="1323" y="195"/>
                </a:lnTo>
                <a:lnTo>
                  <a:pt x="1500" y="0"/>
                </a:lnTo>
                <a:lnTo>
                  <a:pt x="891" y="171"/>
                </a:lnTo>
                <a:lnTo>
                  <a:pt x="519" y="312"/>
                </a:lnTo>
                <a:lnTo>
                  <a:pt x="507" y="507"/>
                </a:lnTo>
                <a:lnTo>
                  <a:pt x="528" y="678"/>
                </a:lnTo>
                <a:lnTo>
                  <a:pt x="604" y="876"/>
                </a:lnTo>
                <a:lnTo>
                  <a:pt x="500" y="794"/>
                </a:lnTo>
                <a:lnTo>
                  <a:pt x="388" y="702"/>
                </a:lnTo>
                <a:lnTo>
                  <a:pt x="318" y="650"/>
                </a:lnTo>
                <a:lnTo>
                  <a:pt x="240" y="618"/>
                </a:lnTo>
                <a:lnTo>
                  <a:pt x="171" y="603"/>
                </a:lnTo>
                <a:lnTo>
                  <a:pt x="60" y="609"/>
                </a:lnTo>
                <a:lnTo>
                  <a:pt x="0" y="642"/>
                </a:lnTo>
                <a:lnTo>
                  <a:pt x="123" y="699"/>
                </a:lnTo>
                <a:lnTo>
                  <a:pt x="228" y="798"/>
                </a:lnTo>
                <a:lnTo>
                  <a:pt x="300" y="909"/>
                </a:lnTo>
                <a:lnTo>
                  <a:pt x="339" y="1020"/>
                </a:lnTo>
                <a:lnTo>
                  <a:pt x="364" y="1120"/>
                </a:lnTo>
                <a:close/>
              </a:path>
            </a:pathLst>
          </a:custGeom>
          <a:solidFill>
            <a:srgbClr val="00CC00">
              <a:alpha val="41960"/>
            </a:srgbClr>
          </a:solidFill>
          <a:ln w="9525" cap="flat" cmpd="sng">
            <a:solidFill>
              <a:schemeClr val="tx2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37653" name="Freeform 21"/>
          <p:cNvSpPr>
            <a:spLocks/>
          </p:cNvSpPr>
          <p:nvPr/>
        </p:nvSpPr>
        <p:spPr bwMode="auto">
          <a:xfrm>
            <a:off x="4999038" y="2178050"/>
            <a:ext cx="2535237" cy="1841500"/>
          </a:xfrm>
          <a:custGeom>
            <a:avLst/>
            <a:gdLst>
              <a:gd name="T0" fmla="*/ 677921095 w 1597"/>
              <a:gd name="T1" fmla="*/ 2147483647 h 1160"/>
              <a:gd name="T2" fmla="*/ 788807914 w 1597"/>
              <a:gd name="T3" fmla="*/ 2147483647 h 1160"/>
              <a:gd name="T4" fmla="*/ 1257556939 w 1597"/>
              <a:gd name="T5" fmla="*/ 2147483647 h 1160"/>
              <a:gd name="T6" fmla="*/ 1822072052 w 1597"/>
              <a:gd name="T7" fmla="*/ 2147483647 h 1160"/>
              <a:gd name="T8" fmla="*/ 2147483647 w 1597"/>
              <a:gd name="T9" fmla="*/ 2147483647 h 1160"/>
              <a:gd name="T10" fmla="*/ 2147483647 w 1597"/>
              <a:gd name="T11" fmla="*/ 2147483647 h 1160"/>
              <a:gd name="T12" fmla="*/ 2147483647 w 1597"/>
              <a:gd name="T13" fmla="*/ 2147483647 h 1160"/>
              <a:gd name="T14" fmla="*/ 2147483647 w 1597"/>
              <a:gd name="T15" fmla="*/ 2061487739 h 1160"/>
              <a:gd name="T16" fmla="*/ 2147483647 w 1597"/>
              <a:gd name="T17" fmla="*/ 1774190047 h 1160"/>
              <a:gd name="T18" fmla="*/ 2147483647 w 1597"/>
              <a:gd name="T19" fmla="*/ 1688504771 h 1160"/>
              <a:gd name="T20" fmla="*/ 2147483647 w 1597"/>
              <a:gd name="T21" fmla="*/ 1663302822 h 1160"/>
              <a:gd name="T22" fmla="*/ 2147483647 w 1597"/>
              <a:gd name="T23" fmla="*/ 1502012890 h 1160"/>
              <a:gd name="T24" fmla="*/ 2147483647 w 1597"/>
              <a:gd name="T25" fmla="*/ 1406246992 h 1160"/>
              <a:gd name="T26" fmla="*/ 2147483647 w 1597"/>
              <a:gd name="T27" fmla="*/ 1547375683 h 1160"/>
              <a:gd name="T28" fmla="*/ 2147483647 w 1597"/>
              <a:gd name="T29" fmla="*/ 1849794703 h 1160"/>
              <a:gd name="T30" fmla="*/ 2147483647 w 1597"/>
              <a:gd name="T31" fmla="*/ 1910278427 h 1160"/>
              <a:gd name="T32" fmla="*/ 2147483647 w 1597"/>
              <a:gd name="T33" fmla="*/ 1834673771 h 1160"/>
              <a:gd name="T34" fmla="*/ 2147483647 w 1597"/>
              <a:gd name="T35" fmla="*/ 1622980339 h 1160"/>
              <a:gd name="T36" fmla="*/ 2147483647 w 1597"/>
              <a:gd name="T37" fmla="*/ 1154231474 h 1160"/>
              <a:gd name="T38" fmla="*/ 2147483647 w 1597"/>
              <a:gd name="T39" fmla="*/ 907256265 h 1160"/>
              <a:gd name="T40" fmla="*/ 2147483647 w 1597"/>
              <a:gd name="T41" fmla="*/ 776207997 h 1160"/>
              <a:gd name="T42" fmla="*/ 2147483647 w 1597"/>
              <a:gd name="T43" fmla="*/ 745966134 h 1160"/>
              <a:gd name="T44" fmla="*/ 2147483647 w 1597"/>
              <a:gd name="T45" fmla="*/ 776207997 h 1160"/>
              <a:gd name="T46" fmla="*/ 2147483647 w 1597"/>
              <a:gd name="T47" fmla="*/ 1018143093 h 1160"/>
              <a:gd name="T48" fmla="*/ 2147483647 w 1597"/>
              <a:gd name="T49" fmla="*/ 897175644 h 1160"/>
              <a:gd name="T50" fmla="*/ 1822072052 w 1597"/>
              <a:gd name="T51" fmla="*/ 705643651 h 1160"/>
              <a:gd name="T52" fmla="*/ 1499491818 w 1597"/>
              <a:gd name="T53" fmla="*/ 655240548 h 1160"/>
              <a:gd name="T54" fmla="*/ 1378524379 w 1597"/>
              <a:gd name="T55" fmla="*/ 655240548 h 1160"/>
              <a:gd name="T56" fmla="*/ 1398685618 w 1597"/>
              <a:gd name="T57" fmla="*/ 640119616 h 1160"/>
              <a:gd name="T58" fmla="*/ 1378524379 w 1597"/>
              <a:gd name="T59" fmla="*/ 413305550 h 1160"/>
              <a:gd name="T60" fmla="*/ 1272677869 w 1597"/>
              <a:gd name="T61" fmla="*/ 131048119 h 1160"/>
              <a:gd name="T62" fmla="*/ 1212194150 w 1597"/>
              <a:gd name="T63" fmla="*/ 10080624 h 1160"/>
              <a:gd name="T64" fmla="*/ 1121468570 w 1597"/>
              <a:gd name="T65" fmla="*/ 65524060 h 1160"/>
              <a:gd name="T66" fmla="*/ 975299581 w 1597"/>
              <a:gd name="T67" fmla="*/ 161289982 h 1160"/>
              <a:gd name="T68" fmla="*/ 622477685 w 1597"/>
              <a:gd name="T69" fmla="*/ 539313409 h 1160"/>
              <a:gd name="T70" fmla="*/ 299897748 w 1597"/>
              <a:gd name="T71" fmla="*/ 1063505887 h 1160"/>
              <a:gd name="T72" fmla="*/ 47882163 w 1597"/>
              <a:gd name="T73" fmla="*/ 1743948185 h 1160"/>
              <a:gd name="T74" fmla="*/ 17640297 w 1597"/>
              <a:gd name="T75" fmla="*/ 2071568359 h 1160"/>
              <a:gd name="T76" fmla="*/ 22680607 w 1597"/>
              <a:gd name="T77" fmla="*/ 2127011773 h 1160"/>
              <a:gd name="T78" fmla="*/ 47882163 w 1597"/>
              <a:gd name="T79" fmla="*/ 2147483647 h 1160"/>
              <a:gd name="T80" fmla="*/ 189010880 w 1597"/>
              <a:gd name="T81" fmla="*/ 2147483647 h 1160"/>
              <a:gd name="T82" fmla="*/ 546873036 w 1597"/>
              <a:gd name="T83" fmla="*/ 2121971463 h 1160"/>
              <a:gd name="T84" fmla="*/ 834170902 w 1597"/>
              <a:gd name="T85" fmla="*/ 2071568359 h 1160"/>
              <a:gd name="T86" fmla="*/ 1066025161 w 1597"/>
              <a:gd name="T87" fmla="*/ 2056447428 h 1160"/>
              <a:gd name="T88" fmla="*/ 1222274770 w 1597"/>
              <a:gd name="T89" fmla="*/ 2137092394 h 1160"/>
              <a:gd name="T90" fmla="*/ 1257556939 w 1597"/>
              <a:gd name="T91" fmla="*/ 2147483647 h 1160"/>
              <a:gd name="T92" fmla="*/ 1146670120 w 1597"/>
              <a:gd name="T93" fmla="*/ 2147483647 h 1160"/>
              <a:gd name="T94" fmla="*/ 758566054 w 1597"/>
              <a:gd name="T95" fmla="*/ 2147483647 h 1160"/>
              <a:gd name="T96" fmla="*/ 667840475 w 1597"/>
              <a:gd name="T97" fmla="*/ 2147483647 h 1160"/>
              <a:gd name="T98" fmla="*/ 677921095 w 1597"/>
              <a:gd name="T99" fmla="*/ 2147483647 h 116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597"/>
              <a:gd name="T151" fmla="*/ 0 h 1160"/>
              <a:gd name="T152" fmla="*/ 1597 w 1597"/>
              <a:gd name="T153" fmla="*/ 1160 h 116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597" h="1160">
                <a:moveTo>
                  <a:pt x="269" y="1160"/>
                </a:moveTo>
                <a:cubicBezTo>
                  <a:pt x="277" y="1160"/>
                  <a:pt x="275" y="1152"/>
                  <a:pt x="313" y="1138"/>
                </a:cubicBezTo>
                <a:cubicBezTo>
                  <a:pt x="351" y="1124"/>
                  <a:pt x="431" y="1100"/>
                  <a:pt x="499" y="1076"/>
                </a:cubicBezTo>
                <a:cubicBezTo>
                  <a:pt x="567" y="1052"/>
                  <a:pt x="637" y="1020"/>
                  <a:pt x="723" y="994"/>
                </a:cubicBezTo>
                <a:cubicBezTo>
                  <a:pt x="809" y="968"/>
                  <a:pt x="933" y="941"/>
                  <a:pt x="1017" y="920"/>
                </a:cubicBezTo>
                <a:cubicBezTo>
                  <a:pt x="1101" y="899"/>
                  <a:pt x="1181" y="880"/>
                  <a:pt x="1225" y="870"/>
                </a:cubicBezTo>
                <a:cubicBezTo>
                  <a:pt x="1269" y="860"/>
                  <a:pt x="1276" y="867"/>
                  <a:pt x="1283" y="858"/>
                </a:cubicBezTo>
                <a:cubicBezTo>
                  <a:pt x="1290" y="849"/>
                  <a:pt x="1292" y="844"/>
                  <a:pt x="1267" y="818"/>
                </a:cubicBezTo>
                <a:cubicBezTo>
                  <a:pt x="1242" y="792"/>
                  <a:pt x="1169" y="729"/>
                  <a:pt x="1131" y="704"/>
                </a:cubicBezTo>
                <a:cubicBezTo>
                  <a:pt x="1093" y="679"/>
                  <a:pt x="1060" y="677"/>
                  <a:pt x="1037" y="670"/>
                </a:cubicBezTo>
                <a:cubicBezTo>
                  <a:pt x="1014" y="663"/>
                  <a:pt x="987" y="672"/>
                  <a:pt x="993" y="660"/>
                </a:cubicBezTo>
                <a:cubicBezTo>
                  <a:pt x="999" y="648"/>
                  <a:pt x="1037" y="613"/>
                  <a:pt x="1075" y="596"/>
                </a:cubicBezTo>
                <a:cubicBezTo>
                  <a:pt x="1113" y="579"/>
                  <a:pt x="1165" y="555"/>
                  <a:pt x="1219" y="558"/>
                </a:cubicBezTo>
                <a:cubicBezTo>
                  <a:pt x="1273" y="561"/>
                  <a:pt x="1340" y="585"/>
                  <a:pt x="1397" y="614"/>
                </a:cubicBezTo>
                <a:cubicBezTo>
                  <a:pt x="1454" y="643"/>
                  <a:pt x="1530" y="710"/>
                  <a:pt x="1563" y="734"/>
                </a:cubicBezTo>
                <a:cubicBezTo>
                  <a:pt x="1596" y="758"/>
                  <a:pt x="1589" y="759"/>
                  <a:pt x="1593" y="758"/>
                </a:cubicBezTo>
                <a:cubicBezTo>
                  <a:pt x="1597" y="757"/>
                  <a:pt x="1595" y="747"/>
                  <a:pt x="1589" y="728"/>
                </a:cubicBezTo>
                <a:cubicBezTo>
                  <a:pt x="1583" y="709"/>
                  <a:pt x="1564" y="689"/>
                  <a:pt x="1555" y="644"/>
                </a:cubicBezTo>
                <a:cubicBezTo>
                  <a:pt x="1546" y="599"/>
                  <a:pt x="1537" y="505"/>
                  <a:pt x="1535" y="458"/>
                </a:cubicBezTo>
                <a:cubicBezTo>
                  <a:pt x="1533" y="411"/>
                  <a:pt x="1540" y="385"/>
                  <a:pt x="1543" y="360"/>
                </a:cubicBezTo>
                <a:cubicBezTo>
                  <a:pt x="1546" y="335"/>
                  <a:pt x="1557" y="319"/>
                  <a:pt x="1555" y="308"/>
                </a:cubicBezTo>
                <a:cubicBezTo>
                  <a:pt x="1553" y="297"/>
                  <a:pt x="1555" y="296"/>
                  <a:pt x="1531" y="296"/>
                </a:cubicBezTo>
                <a:cubicBezTo>
                  <a:pt x="1507" y="296"/>
                  <a:pt x="1471" y="290"/>
                  <a:pt x="1411" y="308"/>
                </a:cubicBezTo>
                <a:cubicBezTo>
                  <a:pt x="1351" y="326"/>
                  <a:pt x="1251" y="396"/>
                  <a:pt x="1171" y="404"/>
                </a:cubicBezTo>
                <a:cubicBezTo>
                  <a:pt x="1091" y="412"/>
                  <a:pt x="1006" y="377"/>
                  <a:pt x="931" y="356"/>
                </a:cubicBezTo>
                <a:cubicBezTo>
                  <a:pt x="856" y="335"/>
                  <a:pt x="779" y="296"/>
                  <a:pt x="723" y="280"/>
                </a:cubicBezTo>
                <a:cubicBezTo>
                  <a:pt x="667" y="264"/>
                  <a:pt x="624" y="263"/>
                  <a:pt x="595" y="260"/>
                </a:cubicBezTo>
                <a:cubicBezTo>
                  <a:pt x="566" y="257"/>
                  <a:pt x="554" y="261"/>
                  <a:pt x="547" y="260"/>
                </a:cubicBezTo>
                <a:cubicBezTo>
                  <a:pt x="540" y="259"/>
                  <a:pt x="555" y="270"/>
                  <a:pt x="555" y="254"/>
                </a:cubicBezTo>
                <a:cubicBezTo>
                  <a:pt x="555" y="238"/>
                  <a:pt x="555" y="198"/>
                  <a:pt x="547" y="164"/>
                </a:cubicBezTo>
                <a:cubicBezTo>
                  <a:pt x="539" y="130"/>
                  <a:pt x="516" y="79"/>
                  <a:pt x="505" y="52"/>
                </a:cubicBezTo>
                <a:cubicBezTo>
                  <a:pt x="494" y="25"/>
                  <a:pt x="491" y="8"/>
                  <a:pt x="481" y="4"/>
                </a:cubicBezTo>
                <a:cubicBezTo>
                  <a:pt x="471" y="0"/>
                  <a:pt x="461" y="16"/>
                  <a:pt x="445" y="26"/>
                </a:cubicBezTo>
                <a:cubicBezTo>
                  <a:pt x="429" y="36"/>
                  <a:pt x="420" y="33"/>
                  <a:pt x="387" y="64"/>
                </a:cubicBezTo>
                <a:cubicBezTo>
                  <a:pt x="354" y="95"/>
                  <a:pt x="292" y="154"/>
                  <a:pt x="247" y="214"/>
                </a:cubicBezTo>
                <a:cubicBezTo>
                  <a:pt x="202" y="274"/>
                  <a:pt x="157" y="342"/>
                  <a:pt x="119" y="422"/>
                </a:cubicBezTo>
                <a:cubicBezTo>
                  <a:pt x="81" y="502"/>
                  <a:pt x="38" y="625"/>
                  <a:pt x="19" y="692"/>
                </a:cubicBezTo>
                <a:cubicBezTo>
                  <a:pt x="0" y="759"/>
                  <a:pt x="9" y="797"/>
                  <a:pt x="7" y="822"/>
                </a:cubicBezTo>
                <a:cubicBezTo>
                  <a:pt x="5" y="847"/>
                  <a:pt x="7" y="837"/>
                  <a:pt x="9" y="844"/>
                </a:cubicBezTo>
                <a:cubicBezTo>
                  <a:pt x="11" y="851"/>
                  <a:pt x="8" y="861"/>
                  <a:pt x="19" y="864"/>
                </a:cubicBezTo>
                <a:cubicBezTo>
                  <a:pt x="30" y="867"/>
                  <a:pt x="42" y="866"/>
                  <a:pt x="75" y="862"/>
                </a:cubicBezTo>
                <a:cubicBezTo>
                  <a:pt x="108" y="858"/>
                  <a:pt x="174" y="849"/>
                  <a:pt x="217" y="842"/>
                </a:cubicBezTo>
                <a:cubicBezTo>
                  <a:pt x="260" y="835"/>
                  <a:pt x="297" y="826"/>
                  <a:pt x="331" y="822"/>
                </a:cubicBezTo>
                <a:cubicBezTo>
                  <a:pt x="365" y="818"/>
                  <a:pt x="397" y="812"/>
                  <a:pt x="423" y="816"/>
                </a:cubicBezTo>
                <a:cubicBezTo>
                  <a:pt x="449" y="820"/>
                  <a:pt x="472" y="837"/>
                  <a:pt x="485" y="848"/>
                </a:cubicBezTo>
                <a:cubicBezTo>
                  <a:pt x="498" y="859"/>
                  <a:pt x="504" y="866"/>
                  <a:pt x="499" y="884"/>
                </a:cubicBezTo>
                <a:cubicBezTo>
                  <a:pt x="494" y="902"/>
                  <a:pt x="488" y="924"/>
                  <a:pt x="455" y="956"/>
                </a:cubicBezTo>
                <a:cubicBezTo>
                  <a:pt x="422" y="988"/>
                  <a:pt x="332" y="1044"/>
                  <a:pt x="301" y="1074"/>
                </a:cubicBezTo>
                <a:cubicBezTo>
                  <a:pt x="270" y="1104"/>
                  <a:pt x="270" y="1126"/>
                  <a:pt x="265" y="1140"/>
                </a:cubicBezTo>
                <a:cubicBezTo>
                  <a:pt x="260" y="1154"/>
                  <a:pt x="264" y="1158"/>
                  <a:pt x="269" y="1160"/>
                </a:cubicBezTo>
                <a:close/>
              </a:path>
            </a:pathLst>
          </a:custGeom>
          <a:solidFill>
            <a:srgbClr val="0066FF">
              <a:alpha val="56862"/>
            </a:srgbClr>
          </a:solidFill>
          <a:ln w="9525" cap="flat" cmpd="sng">
            <a:solidFill>
              <a:schemeClr val="tx2"/>
            </a:solidFill>
            <a:prstDash val="solid"/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2717 0.00092 L -0.38003 0.00092 " pathEditMode="relative" rAng="0" ptsTypes="AAA">
                                      <p:cBhvr>
                                        <p:cTn id="11" dur="2000" fill="hold"/>
                                        <p:tgtEl>
                                          <p:spTgt spid="8376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3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85185E-6 L -0.275 -1.85185E-6 L -0.37968 0.00185 " pathEditMode="relative" rAng="0" ptsTypes="AAA">
                                      <p:cBhvr>
                                        <p:cTn id="19" dur="2000" fill="hold"/>
                                        <p:tgtEl>
                                          <p:spTgt spid="8376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00" y="1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3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0.11666 0.15555 L 0.14635 0.20648 " pathEditMode="relative" rAng="0" ptsTypes="AAA">
                                      <p:cBhvr>
                                        <p:cTn id="26" dur="2000" fill="hold"/>
                                        <p:tgtEl>
                                          <p:spTgt spid="8376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0" y="1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7651" grpId="0" animBg="1"/>
      <p:bldP spid="837651" grpId="1" animBg="1"/>
      <p:bldP spid="837652" grpId="0" animBg="1"/>
      <p:bldP spid="837652" grpId="1" animBg="1"/>
      <p:bldP spid="837653" grpId="0" animBg="1"/>
      <p:bldP spid="83765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gotovie-prezentacii.ru/wp-content/uploads/2013/02/fon-m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Шестиугольник 2"/>
          <p:cNvSpPr/>
          <p:nvPr/>
        </p:nvSpPr>
        <p:spPr>
          <a:xfrm>
            <a:off x="5292080" y="404664"/>
            <a:ext cx="3441982" cy="3096344"/>
          </a:xfrm>
          <a:prstGeom prst="hexagon">
            <a:avLst/>
          </a:prstGeom>
          <a:solidFill>
            <a:srgbClr val="00B0F0">
              <a:alpha val="27000"/>
            </a:srgbClr>
          </a:solidFill>
          <a:ln w="41275"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schemeClr val="bg1">
                <a:lumMod val="85000"/>
                <a:alpha val="80000"/>
              </a:schemeClr>
            </a:outerShdw>
          </a:effectLst>
          <a:scene3d>
            <a:camera prst="orthographicFront"/>
            <a:lightRig rig="balanced" dir="t"/>
          </a:scene3d>
          <a:sp3d extrusionH="76200" contourW="12700" prstMaterial="matte">
            <a:bevelT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" name="Группа 73"/>
          <p:cNvGrpSpPr>
            <a:grpSpLocks/>
          </p:cNvGrpSpPr>
          <p:nvPr/>
        </p:nvGrpSpPr>
        <p:grpSpPr bwMode="auto">
          <a:xfrm>
            <a:off x="6011863" y="765175"/>
            <a:ext cx="792162" cy="792163"/>
            <a:chOff x="251520" y="4482976"/>
            <a:chExt cx="792088" cy="792088"/>
          </a:xfrm>
        </p:grpSpPr>
        <p:pic>
          <p:nvPicPr>
            <p:cNvPr id="17481" name="Picture 34" descr="H:\Documents and Settings\Aida\Рабочий стол\PNG\ButtonCrys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4482976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322950" y="4581392"/>
              <a:ext cx="585733" cy="5222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10</a:t>
              </a:r>
            </a:p>
          </p:txBody>
        </p:sp>
      </p:grpSp>
      <p:grpSp>
        <p:nvGrpSpPr>
          <p:cNvPr id="4" name="Группа 96"/>
          <p:cNvGrpSpPr>
            <a:grpSpLocks/>
          </p:cNvGrpSpPr>
          <p:nvPr/>
        </p:nvGrpSpPr>
        <p:grpSpPr bwMode="auto">
          <a:xfrm>
            <a:off x="6659563" y="620713"/>
            <a:ext cx="792162" cy="792162"/>
            <a:chOff x="1115616" y="4509120"/>
            <a:chExt cx="792088" cy="792088"/>
          </a:xfrm>
        </p:grpSpPr>
        <p:pic>
          <p:nvPicPr>
            <p:cNvPr id="17479" name="Picture 35" descr="H:\Documents and Settings\Aida\Рабочий стол\PNG\ButtonCrysPr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4509120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1187046" y="4653569"/>
              <a:ext cx="566685" cy="5222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11</a:t>
              </a:r>
            </a:p>
          </p:txBody>
        </p:sp>
      </p:grpSp>
      <p:grpSp>
        <p:nvGrpSpPr>
          <p:cNvPr id="7" name="Группа 93"/>
          <p:cNvGrpSpPr>
            <a:grpSpLocks/>
          </p:cNvGrpSpPr>
          <p:nvPr/>
        </p:nvGrpSpPr>
        <p:grpSpPr bwMode="auto">
          <a:xfrm>
            <a:off x="6732588" y="549275"/>
            <a:ext cx="777875" cy="777875"/>
            <a:chOff x="2051720" y="4581128"/>
            <a:chExt cx="779016" cy="779016"/>
          </a:xfrm>
        </p:grpSpPr>
        <p:pic>
          <p:nvPicPr>
            <p:cNvPr id="17477" name="Picture 36" descr="H:\Documents and Settings\Aida\Рабочий стол\PNG\ButtonCrysT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4581128"/>
              <a:ext cx="779016" cy="77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Прямоугольник 14"/>
            <p:cNvSpPr/>
            <p:nvPr/>
          </p:nvSpPr>
          <p:spPr>
            <a:xfrm>
              <a:off x="2123262" y="4725803"/>
              <a:ext cx="586647" cy="5230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12</a:t>
              </a:r>
            </a:p>
          </p:txBody>
        </p:sp>
      </p:grpSp>
      <p:grpSp>
        <p:nvGrpSpPr>
          <p:cNvPr id="8" name="Группа 90"/>
          <p:cNvGrpSpPr>
            <a:grpSpLocks/>
          </p:cNvGrpSpPr>
          <p:nvPr/>
        </p:nvGrpSpPr>
        <p:grpSpPr bwMode="auto">
          <a:xfrm>
            <a:off x="7667625" y="1341438"/>
            <a:ext cx="779463" cy="777875"/>
            <a:chOff x="2915816" y="4581128"/>
            <a:chExt cx="779016" cy="779016"/>
          </a:xfrm>
        </p:grpSpPr>
        <p:pic>
          <p:nvPicPr>
            <p:cNvPr id="17475" name="Picture 37" descr="H:\Documents and Settings\Aida\Рабочий стол\PNG\ButtonCrysC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4581128"/>
              <a:ext cx="779016" cy="77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Прямоугольник 17"/>
            <p:cNvSpPr/>
            <p:nvPr/>
          </p:nvSpPr>
          <p:spPr>
            <a:xfrm>
              <a:off x="2987213" y="4725802"/>
              <a:ext cx="585451" cy="523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13</a:t>
              </a:r>
            </a:p>
          </p:txBody>
        </p:sp>
      </p:grpSp>
      <p:grpSp>
        <p:nvGrpSpPr>
          <p:cNvPr id="9" name="Группа 87"/>
          <p:cNvGrpSpPr>
            <a:grpSpLocks/>
          </p:cNvGrpSpPr>
          <p:nvPr/>
        </p:nvGrpSpPr>
        <p:grpSpPr bwMode="auto">
          <a:xfrm>
            <a:off x="5767388" y="1520825"/>
            <a:ext cx="779462" cy="779463"/>
            <a:chOff x="3995936" y="4653136"/>
            <a:chExt cx="779016" cy="779016"/>
          </a:xfrm>
        </p:grpSpPr>
        <p:pic>
          <p:nvPicPr>
            <p:cNvPr id="17473" name="Picture 38" descr="H:\Documents and Settings\Aida\Рабочий стол\PNG\ButtonCrysDEC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4653136"/>
              <a:ext cx="779016" cy="77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Прямоугольник 20"/>
            <p:cNvSpPr/>
            <p:nvPr/>
          </p:nvSpPr>
          <p:spPr>
            <a:xfrm>
              <a:off x="4067332" y="4797516"/>
              <a:ext cx="585453" cy="5235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14</a:t>
              </a:r>
            </a:p>
          </p:txBody>
        </p:sp>
      </p:grpSp>
      <p:grpSp>
        <p:nvGrpSpPr>
          <p:cNvPr id="10" name="Группа 84"/>
          <p:cNvGrpSpPr>
            <a:grpSpLocks/>
          </p:cNvGrpSpPr>
          <p:nvPr/>
        </p:nvGrpSpPr>
        <p:grpSpPr bwMode="auto">
          <a:xfrm>
            <a:off x="7235825" y="836613"/>
            <a:ext cx="779463" cy="779462"/>
            <a:chOff x="5076056" y="4653136"/>
            <a:chExt cx="779016" cy="779016"/>
          </a:xfrm>
        </p:grpSpPr>
        <p:pic>
          <p:nvPicPr>
            <p:cNvPr id="17471" name="Picture 39" descr="H:\Documents and Settings\Aida\Рабочий стол\PNG\ButtonCrysDBP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4653136"/>
              <a:ext cx="779016" cy="77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Прямоугольник 23"/>
            <p:cNvSpPr/>
            <p:nvPr/>
          </p:nvSpPr>
          <p:spPr>
            <a:xfrm>
              <a:off x="5147453" y="4797515"/>
              <a:ext cx="585451" cy="5235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15</a:t>
              </a:r>
            </a:p>
          </p:txBody>
        </p:sp>
      </p:grpSp>
      <p:grpSp>
        <p:nvGrpSpPr>
          <p:cNvPr id="13" name="Группа 63"/>
          <p:cNvGrpSpPr>
            <a:grpSpLocks/>
          </p:cNvGrpSpPr>
          <p:nvPr/>
        </p:nvGrpSpPr>
        <p:grpSpPr bwMode="auto">
          <a:xfrm>
            <a:off x="6227763" y="1052513"/>
            <a:ext cx="777875" cy="779462"/>
            <a:chOff x="7812360" y="5301208"/>
            <a:chExt cx="779016" cy="779016"/>
          </a:xfrm>
        </p:grpSpPr>
        <p:pic>
          <p:nvPicPr>
            <p:cNvPr id="17469" name="Picture 33" descr="H:\Documents and Settings\Aida\Рабочий стол\PNG\ButtonCrysDEG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360" y="5301208"/>
              <a:ext cx="779016" cy="77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Прямоугольник 26"/>
            <p:cNvSpPr/>
            <p:nvPr/>
          </p:nvSpPr>
          <p:spPr>
            <a:xfrm>
              <a:off x="8028577" y="5445587"/>
              <a:ext cx="384739" cy="5235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9</a:t>
              </a:r>
            </a:p>
          </p:txBody>
        </p:sp>
      </p:grpSp>
      <p:grpSp>
        <p:nvGrpSpPr>
          <p:cNvPr id="16" name="Группа 59"/>
          <p:cNvGrpSpPr>
            <a:grpSpLocks/>
          </p:cNvGrpSpPr>
          <p:nvPr/>
        </p:nvGrpSpPr>
        <p:grpSpPr bwMode="auto">
          <a:xfrm>
            <a:off x="6227763" y="1484313"/>
            <a:ext cx="792162" cy="792162"/>
            <a:chOff x="6804248" y="5661248"/>
            <a:chExt cx="792088" cy="792088"/>
          </a:xfrm>
        </p:grpSpPr>
        <p:pic>
          <p:nvPicPr>
            <p:cNvPr id="17467" name="Picture 32" descr="H:\Documents and Settings\Aida\Рабочий стол\PNG\ButtonCrysR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5661248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Прямоугольник 29"/>
            <p:cNvSpPr/>
            <p:nvPr/>
          </p:nvSpPr>
          <p:spPr>
            <a:xfrm>
              <a:off x="7020128" y="5805697"/>
              <a:ext cx="385726" cy="5222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8</a:t>
              </a:r>
            </a:p>
          </p:txBody>
        </p:sp>
      </p:grpSp>
      <p:grpSp>
        <p:nvGrpSpPr>
          <p:cNvPr id="19" name="Группа 55"/>
          <p:cNvGrpSpPr>
            <a:grpSpLocks/>
          </p:cNvGrpSpPr>
          <p:nvPr/>
        </p:nvGrpSpPr>
        <p:grpSpPr bwMode="auto">
          <a:xfrm>
            <a:off x="6084888" y="2276475"/>
            <a:ext cx="790575" cy="792163"/>
            <a:chOff x="5940152" y="5720184"/>
            <a:chExt cx="792088" cy="792088"/>
          </a:xfrm>
        </p:grpSpPr>
        <p:pic>
          <p:nvPicPr>
            <p:cNvPr id="17465" name="Picture 31" descr="H:\Documents and Settings\Aida\Рабочий стол\PNG\ButtonCrysY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5720184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Прямоугольник 32"/>
            <p:cNvSpPr/>
            <p:nvPr/>
          </p:nvSpPr>
          <p:spPr>
            <a:xfrm>
              <a:off x="6156465" y="5877332"/>
              <a:ext cx="384910" cy="5238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7</a:t>
              </a:r>
            </a:p>
          </p:txBody>
        </p:sp>
      </p:grpSp>
      <p:grpSp>
        <p:nvGrpSpPr>
          <p:cNvPr id="22" name="Группа 51"/>
          <p:cNvGrpSpPr>
            <a:grpSpLocks/>
          </p:cNvGrpSpPr>
          <p:nvPr/>
        </p:nvGrpSpPr>
        <p:grpSpPr bwMode="auto">
          <a:xfrm>
            <a:off x="6516688" y="1341438"/>
            <a:ext cx="792162" cy="792162"/>
            <a:chOff x="4860032" y="5707112"/>
            <a:chExt cx="792088" cy="792088"/>
          </a:xfrm>
        </p:grpSpPr>
        <p:pic>
          <p:nvPicPr>
            <p:cNvPr id="17463" name="Picture 30" descr="H:\Documents and Settings\Aida\Рабочий стол\PNG\ButtonCrysDEP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5707112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Прямоугольник 35"/>
            <p:cNvSpPr/>
            <p:nvPr/>
          </p:nvSpPr>
          <p:spPr>
            <a:xfrm>
              <a:off x="5075912" y="5876958"/>
              <a:ext cx="385726" cy="5238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6</a:t>
              </a:r>
            </a:p>
          </p:txBody>
        </p:sp>
      </p:grpSp>
      <p:grpSp>
        <p:nvGrpSpPr>
          <p:cNvPr id="25" name="Группа 37"/>
          <p:cNvGrpSpPr>
            <a:grpSpLocks/>
          </p:cNvGrpSpPr>
          <p:nvPr/>
        </p:nvGrpSpPr>
        <p:grpSpPr bwMode="auto">
          <a:xfrm>
            <a:off x="6011863" y="1628775"/>
            <a:ext cx="779462" cy="779463"/>
            <a:chOff x="3635896" y="5445224"/>
            <a:chExt cx="779016" cy="779016"/>
          </a:xfrm>
        </p:grpSpPr>
        <p:pic>
          <p:nvPicPr>
            <p:cNvPr id="17461" name="Picture 28" descr="H:\Documents and Settings\Aida\Рабочий стол\PNG\ButtonCrysDO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5445224"/>
              <a:ext cx="779016" cy="77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Прямоугольник 38"/>
            <p:cNvSpPr/>
            <p:nvPr/>
          </p:nvSpPr>
          <p:spPr>
            <a:xfrm>
              <a:off x="3832633" y="5561046"/>
              <a:ext cx="385541" cy="5235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4</a:t>
              </a:r>
            </a:p>
          </p:txBody>
        </p:sp>
      </p:grpSp>
      <p:grpSp>
        <p:nvGrpSpPr>
          <p:cNvPr id="28" name="Группа 31"/>
          <p:cNvGrpSpPr>
            <a:grpSpLocks/>
          </p:cNvGrpSpPr>
          <p:nvPr/>
        </p:nvGrpSpPr>
        <p:grpSpPr bwMode="auto">
          <a:xfrm>
            <a:off x="6076950" y="1873250"/>
            <a:ext cx="792163" cy="792163"/>
            <a:chOff x="2267744" y="5491088"/>
            <a:chExt cx="792088" cy="792088"/>
          </a:xfrm>
        </p:grpSpPr>
        <p:pic>
          <p:nvPicPr>
            <p:cNvPr id="17459" name="Picture 27" descr="H:\Documents and Settings\Aida\Рабочий стол\PNG\ButtonCrysDY.p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5491088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Прямоугольник 41"/>
            <p:cNvSpPr/>
            <p:nvPr/>
          </p:nvSpPr>
          <p:spPr>
            <a:xfrm>
              <a:off x="2483624" y="5589504"/>
              <a:ext cx="385726" cy="5222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3</a:t>
              </a:r>
            </a:p>
          </p:txBody>
        </p:sp>
      </p:grpSp>
      <p:grpSp>
        <p:nvGrpSpPr>
          <p:cNvPr id="31" name="Группа 25"/>
          <p:cNvGrpSpPr>
            <a:grpSpLocks/>
          </p:cNvGrpSpPr>
          <p:nvPr/>
        </p:nvGrpSpPr>
        <p:grpSpPr bwMode="auto">
          <a:xfrm>
            <a:off x="6804025" y="908050"/>
            <a:ext cx="792163" cy="792163"/>
            <a:chOff x="1331640" y="5432152"/>
            <a:chExt cx="792088" cy="792088"/>
          </a:xfrm>
        </p:grpSpPr>
        <p:pic>
          <p:nvPicPr>
            <p:cNvPr id="17457" name="Picture 26" descr="H:\Documents and Settings\Aida\Рабочий стол\PNG\ButtonCrysDP.pn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432152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Прямоугольник 44"/>
            <p:cNvSpPr/>
            <p:nvPr/>
          </p:nvSpPr>
          <p:spPr>
            <a:xfrm>
              <a:off x="1528471" y="5546441"/>
              <a:ext cx="385726" cy="5222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2</a:t>
              </a:r>
            </a:p>
          </p:txBody>
        </p:sp>
      </p:grpSp>
      <p:grpSp>
        <p:nvGrpSpPr>
          <p:cNvPr id="34" name="Группа 20"/>
          <p:cNvGrpSpPr>
            <a:grpSpLocks/>
          </p:cNvGrpSpPr>
          <p:nvPr/>
        </p:nvGrpSpPr>
        <p:grpSpPr bwMode="auto">
          <a:xfrm>
            <a:off x="7308850" y="1268413"/>
            <a:ext cx="765175" cy="766762"/>
            <a:chOff x="1187624" y="3356992"/>
            <a:chExt cx="765944" cy="765944"/>
          </a:xfrm>
        </p:grpSpPr>
        <p:pic>
          <p:nvPicPr>
            <p:cNvPr id="17455" name="Picture 25" descr="H:\Documents and Settings\Aida\Рабочий стол\PNG\ButtonCrysB.pn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3356992"/>
              <a:ext cx="765944" cy="765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TextBox 47"/>
            <p:cNvSpPr txBox="1"/>
            <p:nvPr/>
          </p:nvSpPr>
          <p:spPr>
            <a:xfrm>
              <a:off x="1356068" y="3472755"/>
              <a:ext cx="384561" cy="52331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1</a:t>
              </a:r>
            </a:p>
          </p:txBody>
        </p:sp>
      </p:grpSp>
      <p:sp>
        <p:nvSpPr>
          <p:cNvPr id="49" name="Месяц 48"/>
          <p:cNvSpPr/>
          <p:nvPr/>
        </p:nvSpPr>
        <p:spPr bwMode="auto">
          <a:xfrm rot="14479721">
            <a:off x="6144419" y="3480594"/>
            <a:ext cx="654050" cy="1182688"/>
          </a:xfrm>
          <a:prstGeom prst="moon">
            <a:avLst>
              <a:gd name="adj" fmla="val 15267"/>
            </a:avLst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Трапеция 50"/>
          <p:cNvSpPr/>
          <p:nvPr/>
        </p:nvSpPr>
        <p:spPr bwMode="auto">
          <a:xfrm rot="16947424">
            <a:off x="6204744" y="4245769"/>
            <a:ext cx="698500" cy="71438"/>
          </a:xfrm>
          <a:prstGeom prst="trapezoid">
            <a:avLst>
              <a:gd name="adj" fmla="val 70380"/>
            </a:avLst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7430" name="Группа 20"/>
          <p:cNvGrpSpPr>
            <a:grpSpLocks/>
          </p:cNvGrpSpPr>
          <p:nvPr/>
        </p:nvGrpSpPr>
        <p:grpSpPr bwMode="auto">
          <a:xfrm>
            <a:off x="6227763" y="1412875"/>
            <a:ext cx="1811337" cy="1238250"/>
            <a:chOff x="3278716" y="1987085"/>
            <a:chExt cx="1810142" cy="1238217"/>
          </a:xfrm>
        </p:grpSpPr>
        <p:sp>
          <p:nvSpPr>
            <p:cNvPr id="54" name="Прямоугольник 53"/>
            <p:cNvSpPr/>
            <p:nvPr/>
          </p:nvSpPr>
          <p:spPr bwMode="auto">
            <a:xfrm rot="5400000">
              <a:off x="3649068" y="2468542"/>
              <a:ext cx="1008633" cy="45720"/>
            </a:xfrm>
            <a:prstGeom prst="rect">
              <a:avLst/>
            </a:prstGeom>
            <a:gradFill>
              <a:gsLst>
                <a:gs pos="0">
                  <a:srgbClr val="FFFFFF">
                    <a:alpha val="59000"/>
                  </a:srgbClr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Прямоугольник 54"/>
            <p:cNvSpPr/>
            <p:nvPr/>
          </p:nvSpPr>
          <p:spPr bwMode="auto">
            <a:xfrm rot="19616184">
              <a:off x="3278716" y="3124238"/>
              <a:ext cx="1008139" cy="45743"/>
            </a:xfrm>
            <a:prstGeom prst="rect">
              <a:avLst/>
            </a:prstGeom>
            <a:gradFill>
              <a:gsLst>
                <a:gs pos="0">
                  <a:srgbClr val="FFFFFF">
                    <a:alpha val="59000"/>
                  </a:srgbClr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Прямоугольник 55"/>
            <p:cNvSpPr/>
            <p:nvPr/>
          </p:nvSpPr>
          <p:spPr bwMode="auto">
            <a:xfrm rot="12645845">
              <a:off x="4080719" y="3179559"/>
              <a:ext cx="1008139" cy="45743"/>
            </a:xfrm>
            <a:prstGeom prst="rect">
              <a:avLst/>
            </a:prstGeom>
            <a:gradFill>
              <a:gsLst>
                <a:gs pos="0">
                  <a:srgbClr val="FFFFFF">
                    <a:alpha val="59000"/>
                  </a:srgbClr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57" name="Овал 56"/>
          <p:cNvSpPr/>
          <p:nvPr/>
        </p:nvSpPr>
        <p:spPr bwMode="auto">
          <a:xfrm>
            <a:off x="6947445" y="2204418"/>
            <a:ext cx="288925" cy="287337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8" name="Прямая со стрелкой 57"/>
          <p:cNvCxnSpPr>
            <a:stCxn id="17435" idx="0"/>
          </p:cNvCxnSpPr>
          <p:nvPr/>
        </p:nvCxnSpPr>
        <p:spPr>
          <a:xfrm rot="5400000" flipH="1" flipV="1">
            <a:off x="6779419" y="5120481"/>
            <a:ext cx="6477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7435" name="TextBox 107"/>
          <p:cNvSpPr txBox="1">
            <a:spLocks noChangeArrowheads="1"/>
          </p:cNvSpPr>
          <p:nvPr/>
        </p:nvSpPr>
        <p:spPr bwMode="auto">
          <a:xfrm>
            <a:off x="5734050" y="5445125"/>
            <a:ext cx="2735263" cy="584200"/>
          </a:xfrm>
          <a:prstGeom prst="rect">
            <a:avLst/>
          </a:prstGeom>
          <a:solidFill>
            <a:srgbClr val="00B0F0">
              <a:alpha val="4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uk-UA" altLang="ru-RU" sz="1600"/>
              <a:t>Кликни кнопку, щоб випала куля з номером.</a:t>
            </a:r>
          </a:p>
        </p:txBody>
      </p:sp>
      <p:grpSp>
        <p:nvGrpSpPr>
          <p:cNvPr id="40" name="Группа 37"/>
          <p:cNvGrpSpPr>
            <a:grpSpLocks/>
          </p:cNvGrpSpPr>
          <p:nvPr/>
        </p:nvGrpSpPr>
        <p:grpSpPr bwMode="auto">
          <a:xfrm>
            <a:off x="6659563" y="3644900"/>
            <a:ext cx="779462" cy="779463"/>
            <a:chOff x="3635896" y="5445224"/>
            <a:chExt cx="779016" cy="779016"/>
          </a:xfrm>
        </p:grpSpPr>
        <p:pic>
          <p:nvPicPr>
            <p:cNvPr id="17444" name="Picture 28" descr="H:\Documents and Settings\Aida\Рабочий стол\PNG\ButtonCrysDO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5445224"/>
              <a:ext cx="779016" cy="77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Прямоугольник 65"/>
            <p:cNvSpPr/>
            <p:nvPr/>
          </p:nvSpPr>
          <p:spPr>
            <a:xfrm>
              <a:off x="3832633" y="5561046"/>
              <a:ext cx="385541" cy="5235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4</a:t>
              </a:r>
            </a:p>
          </p:txBody>
        </p:sp>
      </p:grpSp>
      <p:sp>
        <p:nvSpPr>
          <p:cNvPr id="50" name="Трапеция 49"/>
          <p:cNvSpPr/>
          <p:nvPr/>
        </p:nvSpPr>
        <p:spPr bwMode="auto">
          <a:xfrm>
            <a:off x="6444208" y="2492896"/>
            <a:ext cx="1295400" cy="2736304"/>
          </a:xfrm>
          <a:prstGeom prst="trapezoid">
            <a:avLst>
              <a:gd name="adj" fmla="val 39245"/>
            </a:avLst>
          </a:prstGeom>
          <a:gradFill flip="none" rotWithShape="1">
            <a:gsLst>
              <a:gs pos="10000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0" scaled="0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2" name="Picture 32" descr="Picture1.png"/>
          <p:cNvPicPr>
            <a:picLocks noChangeAspect="1"/>
          </p:cNvPicPr>
          <p:nvPr/>
        </p:nvPicPr>
        <p:blipFill>
          <a:blip r:embed="rId17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04025" y="4508500"/>
            <a:ext cx="6096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Вертикальный свиток 60"/>
          <p:cNvSpPr/>
          <p:nvPr/>
        </p:nvSpPr>
        <p:spPr>
          <a:xfrm rot="10800000">
            <a:off x="539750" y="476250"/>
            <a:ext cx="4176713" cy="5400675"/>
          </a:xfrm>
          <a:prstGeom prst="verticalScroll">
            <a:avLst/>
          </a:prstGeom>
          <a:solidFill>
            <a:srgbClr val="7030A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1258888" y="692150"/>
            <a:ext cx="28813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uk-UA" altLang="ru-RU" sz="3200"/>
              <a:t>Завдання № </a:t>
            </a:r>
            <a:r>
              <a:rPr lang="ru-RU" altLang="ru-RU" sz="3200"/>
              <a:t>4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1116013" y="1700213"/>
            <a:ext cx="3024187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uk-UA" altLang="ru-RU" sz="3200"/>
              <a:t>Назвіть вісь симетрії обличчя людини</a:t>
            </a:r>
            <a:endParaRPr lang="ru-RU" altLang="ru-RU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12 1.85185E-6 L 0.04115 1.85185E-6 L 0.07622 0.07731 L 0.04115 0.15416 L -0.02812 0.15416 L -0.06302 0.07731 L -0.02812 1.85185E-6 Z " pathEditMode="relative" rAng="0" ptsTypes="FFFFFFF">
                                      <p:cBhvr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" y="77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02778 0.05857 L 0.08368 0.05857 L 0.05573 0.11806 L 0.08368 0.17662 L 0.02778 0.17662 L -3.33333E-6 0.23635 L -0.02777 0.17662 L -0.0835 0.17662 L -0.05573 0.11806 L -0.0835 0.05857 L -0.02777 0.05857 L -3.33333E-6 -3.33333E-6 Z " pathEditMode="relative" rAng="0" ptsTypes="FFFFFFFFFFFFF">
                                      <p:cBhvr>
                                        <p:cTn id="10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8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33333E-6 C 0.01684 -0.0507 0.04236 -0.08264 0.07083 -0.08264 C 0.09896 -0.08264 0.12448 -0.0507 0.14167 3.33333E-6 C 0.12448 0.05069 0.09896 0.08264 0.07083 0.08264 C 0.04236 0.08264 0.01684 0.05069 -1.38889E-6 3.33333E-6 Z " pathEditMode="relative" rAng="0" ptsTypes="fffff">
                                      <p:cBhvr>
                                        <p:cTn id="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0.01025 2.22222E-6 C 0.01511 2.22222E-6 0.02049 -0.01134 0.02535 -0.0132 C 0.029 -0.0132 0.03577 -0.00255 0.03872 -0.00255 C 0.04289 -0.00255 0.04723 -0.00602 0.05504 -0.00602 L 0.0606 -0.13241 L 0.06667 0.02083 L 0.07396 2.22222E-6 L 0.07987 -0.00602 L 0.09462 -0.0007 C 0.10122 -0.00347 0.1066 -0.01389 0.1132 -0.01829 C 0.11563 -0.01875 0.12119 -0.01968 0.12483 -0.01829 C 0.12848 -0.01644 0.13143 -0.00509 0.13264 -0.00417 C 0.13455 -0.0007 0.13872 -0.00417 0.14115 -0.00255 L 0.1448 2.22222E-6 L 0.15157 2.22222E-6 " pathEditMode="relative" rAng="0" ptsTypes="FfffFFFFFffffFFF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0" y="-56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118 -0.15733  0.132 -0.15733  0.011 0  C 0.132 -0.15733  0.132 0.176  0.011 0.01467  C 0.132 0.176  -0.118 0.176  0 0.01467  C -0.118 0.176  -0.118 -0.15733  0 0  Z" pathEditMode="relative" ptsTypes="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C 0.00104 -0.00255 0.00608 -0.02987 0.01875 -0.02801 C 0.0382 -0.02547 0.04566 -0.00602 0.06354 -0.02547 C 0.07483 -0.03704 0.08802 -0.06598 0.09774 -0.06528 C 0.11962 -0.06436 0.12413 -0.0345 0.12413 -0.00695 C 0.12483 0.03171 0.09618 0.06435 0.06163 0.06805 C 0.02656 0.07083 -0.00243 0.02916 -1.11111E-6 4.81481E-6 Z " pathEditMode="relative" rAng="0" ptsTypes="fffffff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0" y="2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C -0.01267 -0.01227 -0.0191 -0.0331 -0.01563 -0.05417 C -0.01389 -0.06134 -0.01146 -0.06852 -0.00799 -0.07408 C -0.0059 -0.05764 0.00243 -0.04259 0.01441 -0.0331 C 0.01441 -0.05324 0.02378 -0.07269 0.03941 -0.08148 C 0.04462 -0.08496 0.05035 -0.08658 0.0559 -0.08681 C 0.0474 -0.075 0.04271 -0.05764 0.04462 -0.03959 C 0.05712 -0.05255 0.07517 -0.05556 0.09045 -0.04607 C 0.09583 -0.04329 0.10121 -0.0382 0.10486 -0.0331 C 0.09115 -0.03472 0.07743 -0.02824 0.06753 -0.01505 C 0.08316 -0.01088 0.09653 0.0044 0.10052 0.02523 C 0.10156 0.03217 0.10156 0.03958 0.10052 0.04676 C 0.09305 0.0331 0.08021 0.02361 0.06632 0.02222 C 0.07326 0.04028 0.07153 0.0625 0.06128 0.07893 C 0.05712 0.08495 0.05243 0.08981 0.0474 0.09305 C 0.05156 0.07685 0.04913 0.05903 0.04149 0.04467 C 0.03472 0.0625 0.01962 0.07477 0.00243 0.07477 C -0.00417 0.07477 -0.00972 0.07315 -0.0151 0.07037 C -0.00226 0.06481 0.00746 0.05092 0.01215 0.03449 C -0.00417 0.03889 -0.02066 0.03217 -0.03177 0.01574 C -0.03594 0.00926 -0.03802 0.00301 -0.03958 -0.00463 C -0.02847 0.00509 -0.0132 0.00648 8.33333E-7 2.22222E-6 Z " pathEditMode="relative" rAng="0" ptsTypes="ffffffffffffffffffffff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0" y="3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4.07407E-6 C -0.00226 0.00671 -0.00712 0.01388 -0.00903 0.02291 C -0.01111 0.03287 -0.01215 0.04467 -0.0132 0.05601 C -0.01406 0.06805 -0.0132 0.07801 -0.01215 0.08865 C -0.01111 0.09861 -0.00972 0.10949 -0.0059 0.11805 C -0.00295 0.12777 0.00226 0.13472 0.00798 0.14004 C 0.01319 0.14537 0.01927 0.14884 0.02552 0.15115 C 0.0316 0.15324 0.03785 0.15324 0.04358 0.15115 C 0.04965 0.14884 0.05538 0.14467 0.05989 0.1375 C 0.06458 0.13125 0.06875 0.12314 0.07083 0.11296 C 0.07361 0.10416 0.07448 0.09166 0.07448 0.08148 C 0.075 0.07176 0.07448 0.06018 0.0717 0.04976 C 0.06944 0.04097 0.06458 0.03402 0.05851 0.03032 C 0.05226 0.02777 0.04618 0.03125 0.04201 0.0375 C 0.03837 0.04375 0.03576 0.05347 0.03524 0.06527 C 0.03524 0.07708 0.03576 0.08773 0.03837 0.09699 C 0.04097 0.10578 0.04062 0.10763 0.05069 0.11944 C 0.05989 0.13194 0.06944 0.1287 0.075 0.12939 C 0.08073 0.12939 0.08524 0.12569 0.09097 0.12176 C 0.09722 0.11782 0.10226 0.10949 0.1059 0.10254 C 0.10955 0.09513 0.11111 0.08588 0.11302 0.07176 C 0.11493 0.0574 0.11493 0.04976 0.11493 0.03912 C 0.11493 0.02824 0.11493 0.01759 0.11493 0.00671 " pathEditMode="relative" rAng="0" ptsTypes="fffffffffffffffffffffff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0" y="77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296E-6 C 0.02291 -2.96296E-6 0.04149 0.02199 0.04149 0.04885 C 0.04149 0.0669 0.03368 0.08264 0.02222 0.0919 C 0.02222 0.09213 0.0217 0.0919 0.0217 0.09213 C 0.01753 0.09537 0.0151 0.10116 0.0151 0.10764 C 0.0151 0.11343 0.01753 0.11829 0.02048 0.12199 C 0.02534 0.12755 0.0283 0.13611 0.0283 0.14468 C 0.0283 0.16343 0.01562 0.17848 3.61111E-6 0.17848 C -0.01563 0.17848 -0.02813 0.16343 -0.02813 0.14468 C -0.02813 0.13611 -0.02518 0.12755 -0.02032 0.12199 C -0.01736 0.11829 -0.01563 0.11343 -0.01563 0.10764 C -0.01563 0.10116 -0.01789 0.09537 -0.02153 0.0919 C -0.02153 0.09213 -0.02205 0.0919 -0.02205 0.09213 C -0.03403 0.08264 -0.04184 0.0669 -0.04184 0.04885 C -0.04184 0.02199 -0.02344 -2.96296E-6 3.61111E-6 -2.96296E-6 C 3.61111E-6 -2.96296E-6 3.61111E-6 -2.96296E-6 3.61111E-6 -2.96296E-6 Z " pathEditMode="relative" rAng="0" ptsTypes="ffffffffffffffff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.03519 C -2.22222E-6 -0.03148 0.01806 -0.08264 0.04011 -0.08264 C 0.06285 -0.08264 0.08108 -0.03148 0.08108 0.03519 C 0.08108 0.10185 0.09931 0.15324 0.12205 0.15324 C 0.1441 0.15324 0.16233 0.10185 0.16233 0.03519 " pathEditMode="relative" rAng="0" ptsTypes="fffff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0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7 C -0.0026 -0.00694 -0.01145 -0.01319 -0.01458 -0.01319 C -0.03402 -0.01319 -0.05399 0.09143 -0.05399 0.19676 C -0.05399 0.14329 -0.06406 0.09143 -0.07361 0.09143 C -0.0835 0.09143 -0.09305 0.14421 -0.09305 0.19676 C -0.09305 0.17037 -0.09809 0.14329 -0.10312 0.14329 C -0.10816 0.14329 -0.11302 0.16968 -0.11302 0.19676 C -0.11302 0.18287 -0.11562 0.17037 -0.11823 0.17037 C -0.12066 0.17037 -0.12309 0.18356 -0.12309 0.19676 C -0.12309 0.18958 -0.12448 0.18287 -0.12569 0.18287 C -0.12639 0.18287 -0.12812 0.18958 -0.12812 0.19676 C -0.12812 0.19306 -0.12882 0.18958 -0.12951 0.18958 C -0.12951 0.19051 -0.13073 0.19306 -0.13073 0.19676 C -0.13073 0.19468 -0.13073 0.19306 -0.13142 0.19306 C -0.13142 0.19398 -0.13211 0.19468 -0.13211 0.19676 C -0.13211 0.1956 -0.13211 0.19468 -0.13211 0.19398 C -0.13281 0.19398 -0.13281 0.19468 -0.13281 0.19583 C -0.1335 0.19583 -0.1335 0.19468 -0.1335 0.19398 C -0.13385 0.19398 -0.13385 0.19468 -0.13385 0.19583 " pathEditMode="relative" rAng="0" ptsTypes="fffffffffffffffffff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0" y="92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3.33333E-6 C -0.00712 0.00602 -0.0125 0.01227 -0.01493 0.0199 C -0.01736 0.02847 -0.01857 0.03842 -0.01962 0.04861 C -0.02083 0.05856 -0.01962 0.06713 -0.01857 0.07639 C -0.01736 0.08495 -0.01545 0.09421 -0.01128 0.10185 C -0.00781 0.10949 -0.00156 0.11574 0.00504 0.12037 C 0.01094 0.125 0.01823 0.12801 0.02552 0.12963 C 0.03281 0.13125 0.03993 0.13125 0.0467 0.12963 C 0.05399 0.12801 0.06042 0.12407 0.06597 0.11805 C 0.07136 0.11273 0.07622 0.10555 0.07865 0.09722 C 0.08177 0.08935 0.08281 0.0787 0.08281 0.07014 C 0.08351 0.06157 0.08281 0.05162 0.07986 0.04328 C 0.07691 0.03541 0.07136 0.02916 0.06424 0.02615 C 0.05695 0.02384 0.04965 0.02685 0.04479 0.0324 C 0.04063 0.03773 0.0375 0.04629 0.03698 0.05625 C 0.03698 0.0662 0.0375 0.07546 0.04063 0.08333 C 0.04358 0.09097 0.04288 0.09259 0.05504 0.10254 C 0.06597 0.11342 0.07691 0.11041 0.08351 0.11111 C 0.09011 0.11111 0.09549 0.10787 0.10209 0.10486 C 0.10955 0.10115 0.11545 0.09421 0.11979 0.08796 C 0.12396 0.08171 0.12552 0.07407 0.12813 0.06157 C 0.13004 0.0493 0.13004 0.04328 0.13004 0.03379 C 0.13004 0.02453 0.13004 0.01527 0.13004 0.00602 " pathEditMode="relative" rAng="0" ptsTypes="fffffffffffffffffffffff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0" y="66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0.09254 0.09027 L 0.05695 0.23726 L -0.05694 0.23726 L -0.09236 0.09027 L -1.11111E-6 3.7037E-6 Z " pathEditMode="relative" rAng="0" ptsTypes="FFFFFF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9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 L 0.07483 0.26782 L -0.07448 0.26782 L -3.05556E-6 0 Z " pathEditMode="relative" rAng="0" ptsTypes="FFFF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0.03657 C 0.02864 0.05926 0.04965 0.08217 0.06094 0.1287 C 0.07222 0.175 0.07378 0.24537 0.07552 0.31597 " pathEditMode="relative" rAng="0" ptsTypes="a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0" y="1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-0.03264 0.02685 C -0.03941 0.03333 -0.04965 0.0368 -0.06024 0.0368 C -0.07222 0.0368 -0.08194 0.03333 -0.08871 0.02685 L -0.12118 4.81481E-6 " pathEditMode="relative" rAng="0" ptsTypes="FffFF">
                                      <p:cBhvr>
                                        <p:cTn id="4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0" y="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/>
      <p:bldP spid="6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gotovie-prezentacii.ru/wp-content/uploads/2013/02/fon-m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12" descr="1857-12421327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0" y="2076450"/>
            <a:ext cx="276225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22" descr="1857-12421327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2076450"/>
            <a:ext cx="276225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6151" name="Picture 23" descr="1857-12421327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04"/>
          <a:stretch>
            <a:fillRect/>
          </a:stretch>
        </p:blipFill>
        <p:spPr bwMode="auto">
          <a:xfrm>
            <a:off x="1447800" y="2076450"/>
            <a:ext cx="129540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6152" name="Picture 24" descr="1857-12421327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6"/>
          <a:stretch>
            <a:fillRect/>
          </a:stretch>
        </p:blipFill>
        <p:spPr bwMode="auto">
          <a:xfrm>
            <a:off x="6477000" y="2076450"/>
            <a:ext cx="146685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Rectangle 26"/>
          <p:cNvSpPr>
            <a:spLocks noChangeArrowheads="1"/>
          </p:cNvSpPr>
          <p:nvPr/>
        </p:nvSpPr>
        <p:spPr bwMode="auto">
          <a:xfrm>
            <a:off x="457200" y="381000"/>
            <a:ext cx="79644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uk-UA" altLang="ru-RU" sz="2000"/>
              <a:t>Чи взнаєте ВИ цих жінок? Це дуже відома людина. На одній картинці поєднані ліві половинки фотографії-оригінала, на іншій – праві.  Хто зображений на фотографії</a:t>
            </a:r>
          </a:p>
        </p:txBody>
      </p:sp>
      <p:sp>
        <p:nvSpPr>
          <p:cNvPr id="18440" name="Rectangle 27"/>
          <p:cNvSpPr>
            <a:spLocks noChangeArrowheads="1"/>
          </p:cNvSpPr>
          <p:nvPr/>
        </p:nvSpPr>
        <p:spPr bwMode="auto">
          <a:xfrm>
            <a:off x="457200" y="5867400"/>
            <a:ext cx="868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uk-UA" altLang="ru-RU" sz="2000"/>
              <a:t>Насправді обличчя людини не є ідеально симетричним</a:t>
            </a:r>
            <a:r>
              <a:rPr lang="ru-RU" altLang="ru-RU" sz="2000"/>
              <a:t>.</a:t>
            </a:r>
          </a:p>
        </p:txBody>
      </p:sp>
      <p:sp>
        <p:nvSpPr>
          <p:cNvPr id="117768" name="Text Box 8"/>
          <p:cNvSpPr txBox="1">
            <a:spLocks noChangeArrowheads="1"/>
          </p:cNvSpPr>
          <p:nvPr/>
        </p:nvSpPr>
        <p:spPr bwMode="auto">
          <a:xfrm>
            <a:off x="533400" y="2286000"/>
            <a:ext cx="4572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І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1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1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77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1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1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gotovie-prezentacii.ru/wp-content/uploads/2013/02/fon-m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7399" name="Picture 7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152400"/>
            <a:ext cx="434657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434657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7397" name="Picture 5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08"/>
          <a:stretch>
            <a:fillRect/>
          </a:stretch>
        </p:blipFill>
        <p:spPr bwMode="auto">
          <a:xfrm>
            <a:off x="2301875" y="152400"/>
            <a:ext cx="2286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7398" name="Picture 6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94"/>
          <a:stretch>
            <a:fillRect/>
          </a:stretch>
        </p:blipFill>
        <p:spPr bwMode="auto">
          <a:xfrm>
            <a:off x="4918075" y="152400"/>
            <a:ext cx="206057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27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27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27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gotovie-prezentacii.ru/wp-content/uploads/2013/02/fon-m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2" descr="http://cs417528.vk.me/v417528872/8741/MBR_2VXhB9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0" r="44928" b="32468"/>
          <a:stretch>
            <a:fillRect/>
          </a:stretch>
        </p:blipFill>
        <p:spPr bwMode="auto">
          <a:xfrm>
            <a:off x="6084888" y="2708275"/>
            <a:ext cx="2735262" cy="3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2" descr="http://cs417528.vk.me/v417528872/8741/MBR_2VXhB9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0" r="44928" b="32468"/>
          <a:stretch>
            <a:fillRect/>
          </a:stretch>
        </p:blipFill>
        <p:spPr bwMode="auto">
          <a:xfrm>
            <a:off x="323850" y="2781300"/>
            <a:ext cx="2735263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2" descr="http://cs417528.vk.me/v417528872/8741/MBR_2VXhB9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28" r="22530" b="32468"/>
          <a:stretch>
            <a:fillRect/>
          </a:stretch>
        </p:blipFill>
        <p:spPr bwMode="auto">
          <a:xfrm>
            <a:off x="3276600" y="333375"/>
            <a:ext cx="2735263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http://cs417528.vk.me/v417528872/8741/MBR_2VXhB9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98" r="22530" b="32468"/>
          <a:stretch>
            <a:fillRect/>
          </a:stretch>
        </p:blipFill>
        <p:spPr bwMode="auto">
          <a:xfrm>
            <a:off x="7451725" y="2708275"/>
            <a:ext cx="1368425" cy="3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http://cs417528.vk.me/v417528872/8741/MBR_2VXhB9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28" r="38800" b="32468"/>
          <a:stretch>
            <a:fillRect/>
          </a:stretch>
        </p:blipFill>
        <p:spPr bwMode="auto">
          <a:xfrm>
            <a:off x="323850" y="2781300"/>
            <a:ext cx="1368425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gotovie-prezentacii.ru/wp-content/uploads/2013/02/fon-m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611188" y="1020763"/>
            <a:ext cx="8137525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uk-UA" altLang="ru-RU" sz="4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математики настільки серйозний, що не варто пропускати нагоди зробити його трохи цікавішим</a:t>
            </a:r>
            <a:endParaRPr lang="uk-UA" altLang="ru-RU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uk-UA" altLang="ru-RU" sz="480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          </a:t>
            </a:r>
            <a:r>
              <a:rPr lang="ru-RU" altLang="ru-RU" sz="480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             </a:t>
            </a:r>
            <a:r>
              <a:rPr lang="ru-RU" altLang="ru-RU" sz="4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Б.Паскаль</a:t>
            </a:r>
            <a:endParaRPr lang="ru-RU" altLang="ru-RU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gotovie-prezentacii.ru/wp-content/uploads/2013/02/fon-m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Шестиугольник 2"/>
          <p:cNvSpPr/>
          <p:nvPr/>
        </p:nvSpPr>
        <p:spPr>
          <a:xfrm>
            <a:off x="5292080" y="404664"/>
            <a:ext cx="3441982" cy="3096344"/>
          </a:xfrm>
          <a:prstGeom prst="hexagon">
            <a:avLst/>
          </a:prstGeom>
          <a:solidFill>
            <a:srgbClr val="00B0F0">
              <a:alpha val="27000"/>
            </a:srgbClr>
          </a:solidFill>
          <a:ln w="41275"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schemeClr val="bg1">
                <a:lumMod val="85000"/>
                <a:alpha val="80000"/>
              </a:schemeClr>
            </a:outerShdw>
          </a:effectLst>
          <a:scene3d>
            <a:camera prst="orthographicFront"/>
            <a:lightRig rig="balanced" dir="t"/>
          </a:scene3d>
          <a:sp3d extrusionH="76200" contourW="12700" prstMaterial="matte">
            <a:bevelT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" name="Группа 73"/>
          <p:cNvGrpSpPr>
            <a:grpSpLocks/>
          </p:cNvGrpSpPr>
          <p:nvPr/>
        </p:nvGrpSpPr>
        <p:grpSpPr bwMode="auto">
          <a:xfrm>
            <a:off x="6011863" y="765175"/>
            <a:ext cx="792162" cy="792163"/>
            <a:chOff x="251520" y="4482976"/>
            <a:chExt cx="792088" cy="792088"/>
          </a:xfrm>
        </p:grpSpPr>
        <p:pic>
          <p:nvPicPr>
            <p:cNvPr id="21577" name="Picture 34" descr="H:\Documents and Settings\Aida\Рабочий стол\PNG\ButtonCrys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4482976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322950" y="4581392"/>
              <a:ext cx="585733" cy="5222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10</a:t>
              </a:r>
            </a:p>
          </p:txBody>
        </p:sp>
      </p:grpSp>
      <p:grpSp>
        <p:nvGrpSpPr>
          <p:cNvPr id="4" name="Группа 96"/>
          <p:cNvGrpSpPr>
            <a:grpSpLocks/>
          </p:cNvGrpSpPr>
          <p:nvPr/>
        </p:nvGrpSpPr>
        <p:grpSpPr bwMode="auto">
          <a:xfrm>
            <a:off x="6659563" y="620713"/>
            <a:ext cx="792162" cy="792162"/>
            <a:chOff x="1115616" y="4509120"/>
            <a:chExt cx="792088" cy="792088"/>
          </a:xfrm>
        </p:grpSpPr>
        <p:pic>
          <p:nvPicPr>
            <p:cNvPr id="21575" name="Picture 35" descr="H:\Documents and Settings\Aida\Рабочий стол\PNG\ButtonCrysPr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4509120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1187046" y="4653569"/>
              <a:ext cx="566685" cy="5222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11</a:t>
              </a:r>
            </a:p>
          </p:txBody>
        </p:sp>
      </p:grpSp>
      <p:grpSp>
        <p:nvGrpSpPr>
          <p:cNvPr id="7" name="Группа 93"/>
          <p:cNvGrpSpPr>
            <a:grpSpLocks/>
          </p:cNvGrpSpPr>
          <p:nvPr/>
        </p:nvGrpSpPr>
        <p:grpSpPr bwMode="auto">
          <a:xfrm>
            <a:off x="6732588" y="549275"/>
            <a:ext cx="777875" cy="777875"/>
            <a:chOff x="2051720" y="4581128"/>
            <a:chExt cx="779016" cy="779016"/>
          </a:xfrm>
        </p:grpSpPr>
        <p:pic>
          <p:nvPicPr>
            <p:cNvPr id="21573" name="Picture 36" descr="H:\Documents and Settings\Aida\Рабочий стол\PNG\ButtonCrysT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4581128"/>
              <a:ext cx="779016" cy="77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Прямоугольник 14"/>
            <p:cNvSpPr/>
            <p:nvPr/>
          </p:nvSpPr>
          <p:spPr>
            <a:xfrm>
              <a:off x="2123262" y="4725803"/>
              <a:ext cx="586647" cy="5230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12</a:t>
              </a:r>
            </a:p>
          </p:txBody>
        </p:sp>
      </p:grpSp>
      <p:grpSp>
        <p:nvGrpSpPr>
          <p:cNvPr id="8" name="Группа 90"/>
          <p:cNvGrpSpPr>
            <a:grpSpLocks/>
          </p:cNvGrpSpPr>
          <p:nvPr/>
        </p:nvGrpSpPr>
        <p:grpSpPr bwMode="auto">
          <a:xfrm>
            <a:off x="7667625" y="1341438"/>
            <a:ext cx="779463" cy="777875"/>
            <a:chOff x="2915816" y="4581128"/>
            <a:chExt cx="779016" cy="779016"/>
          </a:xfrm>
        </p:grpSpPr>
        <p:pic>
          <p:nvPicPr>
            <p:cNvPr id="21571" name="Picture 37" descr="H:\Documents and Settings\Aida\Рабочий стол\PNG\ButtonCrysC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4581128"/>
              <a:ext cx="779016" cy="77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Прямоугольник 17"/>
            <p:cNvSpPr/>
            <p:nvPr/>
          </p:nvSpPr>
          <p:spPr>
            <a:xfrm>
              <a:off x="2987213" y="4725802"/>
              <a:ext cx="585451" cy="523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13</a:t>
              </a:r>
            </a:p>
          </p:txBody>
        </p:sp>
      </p:grpSp>
      <p:grpSp>
        <p:nvGrpSpPr>
          <p:cNvPr id="9" name="Группа 87"/>
          <p:cNvGrpSpPr>
            <a:grpSpLocks/>
          </p:cNvGrpSpPr>
          <p:nvPr/>
        </p:nvGrpSpPr>
        <p:grpSpPr bwMode="auto">
          <a:xfrm>
            <a:off x="5767388" y="1520825"/>
            <a:ext cx="779462" cy="779463"/>
            <a:chOff x="3995936" y="4653136"/>
            <a:chExt cx="779016" cy="779016"/>
          </a:xfrm>
        </p:grpSpPr>
        <p:pic>
          <p:nvPicPr>
            <p:cNvPr id="21569" name="Picture 38" descr="H:\Documents and Settings\Aida\Рабочий стол\PNG\ButtonCrysDEC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4653136"/>
              <a:ext cx="779016" cy="77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Прямоугольник 20"/>
            <p:cNvSpPr/>
            <p:nvPr/>
          </p:nvSpPr>
          <p:spPr>
            <a:xfrm>
              <a:off x="4067332" y="4797516"/>
              <a:ext cx="585453" cy="5235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14</a:t>
              </a:r>
            </a:p>
          </p:txBody>
        </p:sp>
      </p:grpSp>
      <p:grpSp>
        <p:nvGrpSpPr>
          <p:cNvPr id="10" name="Группа 84"/>
          <p:cNvGrpSpPr>
            <a:grpSpLocks/>
          </p:cNvGrpSpPr>
          <p:nvPr/>
        </p:nvGrpSpPr>
        <p:grpSpPr bwMode="auto">
          <a:xfrm>
            <a:off x="7235825" y="836613"/>
            <a:ext cx="779463" cy="779462"/>
            <a:chOff x="5076056" y="4653136"/>
            <a:chExt cx="779016" cy="779016"/>
          </a:xfrm>
        </p:grpSpPr>
        <p:pic>
          <p:nvPicPr>
            <p:cNvPr id="21567" name="Picture 39" descr="H:\Documents and Settings\Aida\Рабочий стол\PNG\ButtonCrysDBP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4653136"/>
              <a:ext cx="779016" cy="77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Прямоугольник 23"/>
            <p:cNvSpPr/>
            <p:nvPr/>
          </p:nvSpPr>
          <p:spPr>
            <a:xfrm>
              <a:off x="5147453" y="4797515"/>
              <a:ext cx="585451" cy="5235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15</a:t>
              </a:r>
            </a:p>
          </p:txBody>
        </p:sp>
      </p:grpSp>
      <p:grpSp>
        <p:nvGrpSpPr>
          <p:cNvPr id="13" name="Группа 63"/>
          <p:cNvGrpSpPr>
            <a:grpSpLocks/>
          </p:cNvGrpSpPr>
          <p:nvPr/>
        </p:nvGrpSpPr>
        <p:grpSpPr bwMode="auto">
          <a:xfrm>
            <a:off x="6227763" y="1052513"/>
            <a:ext cx="777875" cy="779462"/>
            <a:chOff x="7812360" y="5301208"/>
            <a:chExt cx="779016" cy="779016"/>
          </a:xfrm>
        </p:grpSpPr>
        <p:pic>
          <p:nvPicPr>
            <p:cNvPr id="21565" name="Picture 33" descr="H:\Documents and Settings\Aida\Рабочий стол\PNG\ButtonCrysDEG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360" y="5301208"/>
              <a:ext cx="779016" cy="77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Прямоугольник 26"/>
            <p:cNvSpPr/>
            <p:nvPr/>
          </p:nvSpPr>
          <p:spPr>
            <a:xfrm>
              <a:off x="8028577" y="5445587"/>
              <a:ext cx="384739" cy="5235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9</a:t>
              </a:r>
            </a:p>
          </p:txBody>
        </p:sp>
      </p:grpSp>
      <p:grpSp>
        <p:nvGrpSpPr>
          <p:cNvPr id="16" name="Группа 59"/>
          <p:cNvGrpSpPr>
            <a:grpSpLocks/>
          </p:cNvGrpSpPr>
          <p:nvPr/>
        </p:nvGrpSpPr>
        <p:grpSpPr bwMode="auto">
          <a:xfrm>
            <a:off x="6227763" y="1484313"/>
            <a:ext cx="792162" cy="792162"/>
            <a:chOff x="6804248" y="5661248"/>
            <a:chExt cx="792088" cy="792088"/>
          </a:xfrm>
        </p:grpSpPr>
        <p:pic>
          <p:nvPicPr>
            <p:cNvPr id="21563" name="Picture 32" descr="H:\Documents and Settings\Aida\Рабочий стол\PNG\ButtonCrysR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5661248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Прямоугольник 29"/>
            <p:cNvSpPr/>
            <p:nvPr/>
          </p:nvSpPr>
          <p:spPr>
            <a:xfrm>
              <a:off x="7020128" y="5805697"/>
              <a:ext cx="385726" cy="5222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8</a:t>
              </a:r>
            </a:p>
          </p:txBody>
        </p:sp>
      </p:grpSp>
      <p:grpSp>
        <p:nvGrpSpPr>
          <p:cNvPr id="19" name="Группа 55"/>
          <p:cNvGrpSpPr>
            <a:grpSpLocks/>
          </p:cNvGrpSpPr>
          <p:nvPr/>
        </p:nvGrpSpPr>
        <p:grpSpPr bwMode="auto">
          <a:xfrm>
            <a:off x="6084888" y="2276475"/>
            <a:ext cx="790575" cy="792163"/>
            <a:chOff x="5940152" y="5720184"/>
            <a:chExt cx="792088" cy="792088"/>
          </a:xfrm>
        </p:grpSpPr>
        <p:pic>
          <p:nvPicPr>
            <p:cNvPr id="21561" name="Picture 31" descr="H:\Documents and Settings\Aida\Рабочий стол\PNG\ButtonCrysY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5720184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Прямоугольник 32"/>
            <p:cNvSpPr/>
            <p:nvPr/>
          </p:nvSpPr>
          <p:spPr>
            <a:xfrm>
              <a:off x="6156465" y="5877332"/>
              <a:ext cx="384910" cy="5238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7</a:t>
              </a:r>
            </a:p>
          </p:txBody>
        </p:sp>
      </p:grpSp>
      <p:grpSp>
        <p:nvGrpSpPr>
          <p:cNvPr id="22" name="Группа 51"/>
          <p:cNvGrpSpPr>
            <a:grpSpLocks/>
          </p:cNvGrpSpPr>
          <p:nvPr/>
        </p:nvGrpSpPr>
        <p:grpSpPr bwMode="auto">
          <a:xfrm>
            <a:off x="6516688" y="1341438"/>
            <a:ext cx="792162" cy="792162"/>
            <a:chOff x="4860032" y="5707112"/>
            <a:chExt cx="792088" cy="792088"/>
          </a:xfrm>
        </p:grpSpPr>
        <p:pic>
          <p:nvPicPr>
            <p:cNvPr id="21559" name="Picture 30" descr="H:\Documents and Settings\Aida\Рабочий стол\PNG\ButtonCrysDEP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5707112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Прямоугольник 35"/>
            <p:cNvSpPr/>
            <p:nvPr/>
          </p:nvSpPr>
          <p:spPr>
            <a:xfrm>
              <a:off x="5075912" y="5876958"/>
              <a:ext cx="385726" cy="5238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6</a:t>
              </a:r>
            </a:p>
          </p:txBody>
        </p:sp>
      </p:grpSp>
      <p:grpSp>
        <p:nvGrpSpPr>
          <p:cNvPr id="25" name="Группа 37"/>
          <p:cNvGrpSpPr>
            <a:grpSpLocks/>
          </p:cNvGrpSpPr>
          <p:nvPr/>
        </p:nvGrpSpPr>
        <p:grpSpPr bwMode="auto">
          <a:xfrm>
            <a:off x="6011863" y="1628775"/>
            <a:ext cx="779462" cy="779463"/>
            <a:chOff x="3635896" y="5445224"/>
            <a:chExt cx="779016" cy="779016"/>
          </a:xfrm>
        </p:grpSpPr>
        <p:pic>
          <p:nvPicPr>
            <p:cNvPr id="21557" name="Picture 28" descr="H:\Documents and Settings\Aida\Рабочий стол\PNG\ButtonCrysDO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5445224"/>
              <a:ext cx="779016" cy="77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Прямоугольник 38"/>
            <p:cNvSpPr/>
            <p:nvPr/>
          </p:nvSpPr>
          <p:spPr>
            <a:xfrm>
              <a:off x="3832633" y="5561046"/>
              <a:ext cx="385541" cy="5235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4</a:t>
              </a:r>
            </a:p>
          </p:txBody>
        </p:sp>
      </p:grpSp>
      <p:grpSp>
        <p:nvGrpSpPr>
          <p:cNvPr id="28" name="Группа 31"/>
          <p:cNvGrpSpPr>
            <a:grpSpLocks/>
          </p:cNvGrpSpPr>
          <p:nvPr/>
        </p:nvGrpSpPr>
        <p:grpSpPr bwMode="auto">
          <a:xfrm>
            <a:off x="6076950" y="1873250"/>
            <a:ext cx="792163" cy="792163"/>
            <a:chOff x="2267744" y="5491088"/>
            <a:chExt cx="792088" cy="792088"/>
          </a:xfrm>
        </p:grpSpPr>
        <p:pic>
          <p:nvPicPr>
            <p:cNvPr id="21555" name="Picture 27" descr="H:\Documents and Settings\Aida\Рабочий стол\PNG\ButtonCrysDY.p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5491088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Прямоугольник 41"/>
            <p:cNvSpPr/>
            <p:nvPr/>
          </p:nvSpPr>
          <p:spPr>
            <a:xfrm>
              <a:off x="2483624" y="5589504"/>
              <a:ext cx="385726" cy="5222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3</a:t>
              </a:r>
            </a:p>
          </p:txBody>
        </p:sp>
      </p:grpSp>
      <p:grpSp>
        <p:nvGrpSpPr>
          <p:cNvPr id="31" name="Группа 25"/>
          <p:cNvGrpSpPr>
            <a:grpSpLocks/>
          </p:cNvGrpSpPr>
          <p:nvPr/>
        </p:nvGrpSpPr>
        <p:grpSpPr bwMode="auto">
          <a:xfrm>
            <a:off x="6804025" y="908050"/>
            <a:ext cx="792163" cy="792163"/>
            <a:chOff x="1331640" y="5432152"/>
            <a:chExt cx="792088" cy="792088"/>
          </a:xfrm>
        </p:grpSpPr>
        <p:pic>
          <p:nvPicPr>
            <p:cNvPr id="21553" name="Picture 26" descr="H:\Documents and Settings\Aida\Рабочий стол\PNG\ButtonCrysDP.pn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432152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Прямоугольник 44"/>
            <p:cNvSpPr/>
            <p:nvPr/>
          </p:nvSpPr>
          <p:spPr>
            <a:xfrm>
              <a:off x="1528471" y="5546441"/>
              <a:ext cx="385726" cy="5222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2</a:t>
              </a:r>
            </a:p>
          </p:txBody>
        </p:sp>
      </p:grpSp>
      <p:grpSp>
        <p:nvGrpSpPr>
          <p:cNvPr id="34" name="Группа 20"/>
          <p:cNvGrpSpPr>
            <a:grpSpLocks/>
          </p:cNvGrpSpPr>
          <p:nvPr/>
        </p:nvGrpSpPr>
        <p:grpSpPr bwMode="auto">
          <a:xfrm>
            <a:off x="7308850" y="1268413"/>
            <a:ext cx="765175" cy="766762"/>
            <a:chOff x="1187624" y="3356992"/>
            <a:chExt cx="765944" cy="765944"/>
          </a:xfrm>
        </p:grpSpPr>
        <p:pic>
          <p:nvPicPr>
            <p:cNvPr id="21551" name="Picture 25" descr="H:\Documents and Settings\Aida\Рабочий стол\PNG\ButtonCrysB.pn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3356992"/>
              <a:ext cx="765944" cy="765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TextBox 47"/>
            <p:cNvSpPr txBox="1"/>
            <p:nvPr/>
          </p:nvSpPr>
          <p:spPr>
            <a:xfrm>
              <a:off x="1356068" y="3472755"/>
              <a:ext cx="384561" cy="52331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1</a:t>
              </a:r>
            </a:p>
          </p:txBody>
        </p:sp>
      </p:grpSp>
      <p:sp>
        <p:nvSpPr>
          <p:cNvPr id="49" name="Месяц 48"/>
          <p:cNvSpPr/>
          <p:nvPr/>
        </p:nvSpPr>
        <p:spPr bwMode="auto">
          <a:xfrm rot="14479721">
            <a:off x="6144419" y="3480594"/>
            <a:ext cx="654050" cy="1182688"/>
          </a:xfrm>
          <a:prstGeom prst="moon">
            <a:avLst>
              <a:gd name="adj" fmla="val 15267"/>
            </a:avLst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Трапеция 50"/>
          <p:cNvSpPr/>
          <p:nvPr/>
        </p:nvSpPr>
        <p:spPr bwMode="auto">
          <a:xfrm rot="16947424">
            <a:off x="6204744" y="4245769"/>
            <a:ext cx="698500" cy="71438"/>
          </a:xfrm>
          <a:prstGeom prst="trapezoid">
            <a:avLst>
              <a:gd name="adj" fmla="val 70380"/>
            </a:avLst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1526" name="Группа 20"/>
          <p:cNvGrpSpPr>
            <a:grpSpLocks/>
          </p:cNvGrpSpPr>
          <p:nvPr/>
        </p:nvGrpSpPr>
        <p:grpSpPr bwMode="auto">
          <a:xfrm>
            <a:off x="6227763" y="1412875"/>
            <a:ext cx="1811337" cy="1238250"/>
            <a:chOff x="3278716" y="1987085"/>
            <a:chExt cx="1810142" cy="1238217"/>
          </a:xfrm>
        </p:grpSpPr>
        <p:sp>
          <p:nvSpPr>
            <p:cNvPr id="54" name="Прямоугольник 53"/>
            <p:cNvSpPr/>
            <p:nvPr/>
          </p:nvSpPr>
          <p:spPr bwMode="auto">
            <a:xfrm rot="5400000">
              <a:off x="3649068" y="2468542"/>
              <a:ext cx="1008633" cy="45720"/>
            </a:xfrm>
            <a:prstGeom prst="rect">
              <a:avLst/>
            </a:prstGeom>
            <a:gradFill>
              <a:gsLst>
                <a:gs pos="0">
                  <a:srgbClr val="FFFFFF">
                    <a:alpha val="59000"/>
                  </a:srgbClr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Прямоугольник 54"/>
            <p:cNvSpPr/>
            <p:nvPr/>
          </p:nvSpPr>
          <p:spPr bwMode="auto">
            <a:xfrm rot="19616184">
              <a:off x="3278716" y="3124238"/>
              <a:ext cx="1008139" cy="45743"/>
            </a:xfrm>
            <a:prstGeom prst="rect">
              <a:avLst/>
            </a:prstGeom>
            <a:gradFill>
              <a:gsLst>
                <a:gs pos="0">
                  <a:srgbClr val="FFFFFF">
                    <a:alpha val="59000"/>
                  </a:srgbClr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Прямоугольник 55"/>
            <p:cNvSpPr/>
            <p:nvPr/>
          </p:nvSpPr>
          <p:spPr bwMode="auto">
            <a:xfrm rot="12645845">
              <a:off x="4080719" y="3179559"/>
              <a:ext cx="1008139" cy="45743"/>
            </a:xfrm>
            <a:prstGeom prst="rect">
              <a:avLst/>
            </a:prstGeom>
            <a:gradFill>
              <a:gsLst>
                <a:gs pos="0">
                  <a:srgbClr val="FFFFFF">
                    <a:alpha val="59000"/>
                  </a:srgbClr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57" name="Овал 56"/>
          <p:cNvSpPr/>
          <p:nvPr/>
        </p:nvSpPr>
        <p:spPr bwMode="auto">
          <a:xfrm>
            <a:off x="6947445" y="2204418"/>
            <a:ext cx="288925" cy="287337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8" name="Прямая со стрелкой 57"/>
          <p:cNvCxnSpPr>
            <a:stCxn id="21531" idx="0"/>
          </p:cNvCxnSpPr>
          <p:nvPr/>
        </p:nvCxnSpPr>
        <p:spPr>
          <a:xfrm rot="5400000" flipH="1" flipV="1">
            <a:off x="6779419" y="5120481"/>
            <a:ext cx="6477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1531" name="TextBox 107"/>
          <p:cNvSpPr txBox="1">
            <a:spLocks noChangeArrowheads="1"/>
          </p:cNvSpPr>
          <p:nvPr/>
        </p:nvSpPr>
        <p:spPr bwMode="auto">
          <a:xfrm>
            <a:off x="5734050" y="5445125"/>
            <a:ext cx="2735263" cy="584200"/>
          </a:xfrm>
          <a:prstGeom prst="rect">
            <a:avLst/>
          </a:prstGeom>
          <a:solidFill>
            <a:srgbClr val="00B0F0">
              <a:alpha val="4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uk-UA" altLang="ru-RU" sz="1600"/>
              <a:t>Кликни кнопку, щоб випала куля з номером.</a:t>
            </a:r>
          </a:p>
        </p:txBody>
      </p:sp>
      <p:grpSp>
        <p:nvGrpSpPr>
          <p:cNvPr id="40" name="Группа 84"/>
          <p:cNvGrpSpPr>
            <a:grpSpLocks/>
          </p:cNvGrpSpPr>
          <p:nvPr/>
        </p:nvGrpSpPr>
        <p:grpSpPr bwMode="auto">
          <a:xfrm>
            <a:off x="6659563" y="3573463"/>
            <a:ext cx="779462" cy="779462"/>
            <a:chOff x="5076056" y="4653136"/>
            <a:chExt cx="779016" cy="779016"/>
          </a:xfrm>
        </p:grpSpPr>
        <p:pic>
          <p:nvPicPr>
            <p:cNvPr id="21540" name="Picture 39" descr="H:\Documents and Settings\Aida\Рабочий стол\PNG\ButtonCrysDBP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4653136"/>
              <a:ext cx="779016" cy="77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Прямоугольник 65"/>
            <p:cNvSpPr/>
            <p:nvPr/>
          </p:nvSpPr>
          <p:spPr>
            <a:xfrm>
              <a:off x="5147452" y="4797515"/>
              <a:ext cx="585453" cy="5235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15</a:t>
              </a:r>
            </a:p>
          </p:txBody>
        </p:sp>
      </p:grpSp>
      <p:sp>
        <p:nvSpPr>
          <p:cNvPr id="50" name="Трапеция 49"/>
          <p:cNvSpPr/>
          <p:nvPr/>
        </p:nvSpPr>
        <p:spPr bwMode="auto">
          <a:xfrm>
            <a:off x="6444208" y="2492896"/>
            <a:ext cx="1295400" cy="2736304"/>
          </a:xfrm>
          <a:prstGeom prst="trapezoid">
            <a:avLst>
              <a:gd name="adj" fmla="val 39245"/>
            </a:avLst>
          </a:prstGeom>
          <a:gradFill flip="none" rotWithShape="1">
            <a:gsLst>
              <a:gs pos="10000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0" scaled="0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2" name="Picture 32" descr="Picture1.png"/>
          <p:cNvPicPr>
            <a:picLocks noChangeAspect="1"/>
          </p:cNvPicPr>
          <p:nvPr/>
        </p:nvPicPr>
        <p:blipFill>
          <a:blip r:embed="rId17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04025" y="4508500"/>
            <a:ext cx="6096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Вертикальный свиток 60"/>
          <p:cNvSpPr/>
          <p:nvPr/>
        </p:nvSpPr>
        <p:spPr>
          <a:xfrm rot="10800000">
            <a:off x="539750" y="692150"/>
            <a:ext cx="4176713" cy="5400675"/>
          </a:xfrm>
          <a:prstGeom prst="verticalScroll">
            <a:avLst/>
          </a:prstGeom>
          <a:solidFill>
            <a:srgbClr val="7030A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1187450" y="981075"/>
            <a:ext cx="2879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uk-UA" altLang="ru-RU" sz="3200"/>
              <a:t>Завдання № </a:t>
            </a:r>
            <a:r>
              <a:rPr lang="ru-RU" altLang="ru-RU" sz="3200"/>
              <a:t>15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1116013" y="2133600"/>
            <a:ext cx="316865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uk-UA" altLang="ru-RU" sz="3200"/>
              <a:t>Складіть орнамент, використовуючи геометричні перетворення</a:t>
            </a:r>
            <a:endParaRPr lang="ru-RU" altLang="ru-RU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12 1.85185E-6 L 0.04115 1.85185E-6 L 0.07622 0.07731 L 0.04115 0.15416 L -0.02812 0.15416 L -0.06302 0.07731 L -0.02812 1.85185E-6 Z " pathEditMode="relative" rAng="0" ptsTypes="FFFFFFF">
                                      <p:cBhvr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" y="77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02778 0.05857 L 0.08368 0.05857 L 0.05573 0.11806 L 0.08368 0.17662 L 0.02778 0.17662 L -3.33333E-6 0.23635 L -0.02777 0.17662 L -0.0835 0.17662 L -0.05573 0.11806 L -0.0835 0.05857 L -0.02777 0.05857 L -3.33333E-6 -3.33333E-6 Z " pathEditMode="relative" rAng="0" ptsTypes="FFFFFFFFFFFFF">
                                      <p:cBhvr>
                                        <p:cTn id="10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8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33333E-6 C 0.01684 -0.0507 0.04236 -0.08264 0.07083 -0.08264 C 0.09896 -0.08264 0.12448 -0.0507 0.14167 3.33333E-6 C 0.12448 0.05069 0.09896 0.08264 0.07083 0.08264 C 0.04236 0.08264 0.01684 0.05069 -1.38889E-6 3.33333E-6 Z " pathEditMode="relative" rAng="0" ptsTypes="fffff">
                                      <p:cBhvr>
                                        <p:cTn id="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0.01025 2.22222E-6 C 0.01511 2.22222E-6 0.02049 -0.01134 0.02535 -0.0132 C 0.029 -0.0132 0.03577 -0.00255 0.03872 -0.00255 C 0.04289 -0.00255 0.04723 -0.00602 0.05504 -0.00602 L 0.0606 -0.13241 L 0.06667 0.02083 L 0.07396 2.22222E-6 L 0.07987 -0.00602 L 0.09462 -0.0007 C 0.10122 -0.00347 0.1066 -0.01389 0.1132 -0.01829 C 0.11563 -0.01875 0.12119 -0.01968 0.12483 -0.01829 C 0.12848 -0.01644 0.13143 -0.00509 0.13264 -0.00417 C 0.13455 -0.0007 0.13872 -0.00417 0.14115 -0.00255 L 0.1448 2.22222E-6 L 0.15157 2.22222E-6 " pathEditMode="relative" rAng="0" ptsTypes="FfffFFFFFffffFFF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0" y="-56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118 -0.15733  0.132 -0.15733  0.011 0  C 0.132 -0.15733  0.132 0.176  0.011 0.01467  C 0.132 0.176  -0.118 0.176  0 0.01467  C -0.118 0.176  -0.118 -0.15733  0 0  Z" pathEditMode="relative" ptsTypes="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C 0.00104 -0.00255 0.00608 -0.02987 0.01875 -0.02801 C 0.0382 -0.02547 0.04566 -0.00602 0.06354 -0.02547 C 0.07483 -0.03704 0.08802 -0.06598 0.09774 -0.06528 C 0.11962 -0.06436 0.12413 -0.0345 0.12413 -0.00695 C 0.12483 0.03171 0.09618 0.06435 0.06163 0.06805 C 0.02656 0.07083 -0.00243 0.02916 -1.11111E-6 4.81481E-6 Z " pathEditMode="relative" rAng="0" ptsTypes="fffffff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0" y="2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C -0.01267 -0.01227 -0.0191 -0.0331 -0.01563 -0.05417 C -0.01389 -0.06134 -0.01146 -0.06852 -0.00799 -0.07408 C -0.0059 -0.05764 0.00243 -0.04259 0.01441 -0.0331 C 0.01441 -0.05324 0.02378 -0.07269 0.03941 -0.08148 C 0.04462 -0.08496 0.05035 -0.08658 0.0559 -0.08681 C 0.0474 -0.075 0.04271 -0.05764 0.04462 -0.03959 C 0.05712 -0.05255 0.07517 -0.05556 0.09045 -0.04607 C 0.09583 -0.04329 0.10121 -0.0382 0.10486 -0.0331 C 0.09115 -0.03472 0.07743 -0.02824 0.06753 -0.01505 C 0.08316 -0.01088 0.09653 0.0044 0.10052 0.02523 C 0.10156 0.03217 0.10156 0.03958 0.10052 0.04676 C 0.09305 0.0331 0.08021 0.02361 0.06632 0.02222 C 0.07326 0.04028 0.07153 0.0625 0.06128 0.07893 C 0.05712 0.08495 0.05243 0.08981 0.0474 0.09305 C 0.05156 0.07685 0.04913 0.05903 0.04149 0.04467 C 0.03472 0.0625 0.01962 0.07477 0.00243 0.07477 C -0.00417 0.07477 -0.00972 0.07315 -0.0151 0.07037 C -0.00226 0.06481 0.00746 0.05092 0.01215 0.03449 C -0.00417 0.03889 -0.02066 0.03217 -0.03177 0.01574 C -0.03594 0.00926 -0.03802 0.00301 -0.03958 -0.00463 C -0.02847 0.00509 -0.0132 0.00648 8.33333E-7 2.22222E-6 Z " pathEditMode="relative" rAng="0" ptsTypes="ffffffffffffffffffffff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0" y="3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4.07407E-6 C -0.00226 0.00671 -0.00712 0.01388 -0.00903 0.02291 C -0.01111 0.03287 -0.01215 0.04467 -0.0132 0.05601 C -0.01406 0.06805 -0.0132 0.07801 -0.01215 0.08865 C -0.01111 0.09861 -0.00972 0.10949 -0.0059 0.11805 C -0.00295 0.12777 0.00226 0.13472 0.00798 0.14004 C 0.01319 0.14537 0.01927 0.14884 0.02552 0.15115 C 0.0316 0.15324 0.03785 0.15324 0.04358 0.15115 C 0.04965 0.14884 0.05538 0.14467 0.05989 0.1375 C 0.06458 0.13125 0.06875 0.12314 0.07083 0.11296 C 0.07361 0.10416 0.07448 0.09166 0.07448 0.08148 C 0.075 0.07176 0.07448 0.06018 0.0717 0.04976 C 0.06944 0.04097 0.06458 0.03402 0.05851 0.03032 C 0.05226 0.02777 0.04618 0.03125 0.04201 0.0375 C 0.03837 0.04375 0.03576 0.05347 0.03524 0.06527 C 0.03524 0.07708 0.03576 0.08773 0.03837 0.09699 C 0.04097 0.10578 0.04062 0.10763 0.05069 0.11944 C 0.05989 0.13194 0.06944 0.1287 0.075 0.12939 C 0.08073 0.12939 0.08524 0.12569 0.09097 0.12176 C 0.09722 0.11782 0.10226 0.10949 0.1059 0.10254 C 0.10955 0.09513 0.11111 0.08588 0.11302 0.07176 C 0.11493 0.0574 0.11493 0.04976 0.11493 0.03912 C 0.11493 0.02824 0.11493 0.01759 0.11493 0.00671 " pathEditMode="relative" rAng="0" ptsTypes="fffffffffffffffffffffff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0" y="77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296E-6 C 0.02291 -2.96296E-6 0.04149 0.02199 0.04149 0.04885 C 0.04149 0.0669 0.03368 0.08264 0.02222 0.0919 C 0.02222 0.09213 0.0217 0.0919 0.0217 0.09213 C 0.01753 0.09537 0.0151 0.10116 0.0151 0.10764 C 0.0151 0.11343 0.01753 0.11829 0.02048 0.12199 C 0.02534 0.12755 0.0283 0.13611 0.0283 0.14468 C 0.0283 0.16343 0.01562 0.17848 3.61111E-6 0.17848 C -0.01563 0.17848 -0.02813 0.16343 -0.02813 0.14468 C -0.02813 0.13611 -0.02518 0.12755 -0.02032 0.12199 C -0.01736 0.11829 -0.01563 0.11343 -0.01563 0.10764 C -0.01563 0.10116 -0.01789 0.09537 -0.02153 0.0919 C -0.02153 0.09213 -0.02205 0.0919 -0.02205 0.09213 C -0.03403 0.08264 -0.04184 0.0669 -0.04184 0.04885 C -0.04184 0.02199 -0.02344 -2.96296E-6 3.61111E-6 -2.96296E-6 C 3.61111E-6 -2.96296E-6 3.61111E-6 -2.96296E-6 3.61111E-6 -2.96296E-6 Z " pathEditMode="relative" rAng="0" ptsTypes="ffffffffffffffff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.03519 C -2.22222E-6 -0.03148 0.01806 -0.08264 0.04011 -0.08264 C 0.06285 -0.08264 0.08108 -0.03148 0.08108 0.03519 C 0.08108 0.10185 0.09931 0.15324 0.12205 0.15324 C 0.1441 0.15324 0.16233 0.10185 0.16233 0.03519 " pathEditMode="relative" rAng="0" ptsTypes="fffff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0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7 C -0.0026 -0.00694 -0.01145 -0.01319 -0.01458 -0.01319 C -0.03402 -0.01319 -0.05399 0.09143 -0.05399 0.19676 C -0.05399 0.14329 -0.06406 0.09143 -0.07361 0.09143 C -0.0835 0.09143 -0.09305 0.14421 -0.09305 0.19676 C -0.09305 0.17037 -0.09809 0.14329 -0.10312 0.14329 C -0.10816 0.14329 -0.11302 0.16968 -0.11302 0.19676 C -0.11302 0.18287 -0.11562 0.17037 -0.11823 0.17037 C -0.12066 0.17037 -0.12309 0.18356 -0.12309 0.19676 C -0.12309 0.18958 -0.12448 0.18287 -0.12569 0.18287 C -0.12639 0.18287 -0.12812 0.18958 -0.12812 0.19676 C -0.12812 0.19306 -0.12882 0.18958 -0.12951 0.18958 C -0.12951 0.19051 -0.13073 0.19306 -0.13073 0.19676 C -0.13073 0.19468 -0.13073 0.19306 -0.13142 0.19306 C -0.13142 0.19398 -0.13211 0.19468 -0.13211 0.19676 C -0.13211 0.1956 -0.13211 0.19468 -0.13211 0.19398 C -0.13281 0.19398 -0.13281 0.19468 -0.13281 0.19583 C -0.1335 0.19583 -0.1335 0.19468 -0.1335 0.19398 C -0.13385 0.19398 -0.13385 0.19468 -0.13385 0.19583 " pathEditMode="relative" rAng="0" ptsTypes="fffffffffffffffffff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0" y="92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3.33333E-6 C -0.00712 0.00602 -0.0125 0.01227 -0.01493 0.0199 C -0.01736 0.02847 -0.01857 0.03842 -0.01962 0.04861 C -0.02083 0.05856 -0.01962 0.06713 -0.01857 0.07639 C -0.01736 0.08495 -0.01545 0.09421 -0.01128 0.10185 C -0.00781 0.10949 -0.00156 0.11574 0.00504 0.12037 C 0.01094 0.125 0.01823 0.12801 0.02552 0.12963 C 0.03281 0.13125 0.03993 0.13125 0.0467 0.12963 C 0.05399 0.12801 0.06042 0.12407 0.06597 0.11805 C 0.07136 0.11273 0.07622 0.10555 0.07865 0.09722 C 0.08177 0.08935 0.08281 0.0787 0.08281 0.07014 C 0.08351 0.06157 0.08281 0.05162 0.07986 0.04328 C 0.07691 0.03541 0.07136 0.02916 0.06424 0.02615 C 0.05695 0.02384 0.04965 0.02685 0.04479 0.0324 C 0.04063 0.03773 0.0375 0.04629 0.03698 0.05625 C 0.03698 0.0662 0.0375 0.07546 0.04063 0.08333 C 0.04358 0.09097 0.04288 0.09259 0.05504 0.10254 C 0.06597 0.11342 0.07691 0.11041 0.08351 0.11111 C 0.09011 0.11111 0.09549 0.10787 0.10209 0.10486 C 0.10955 0.10115 0.11545 0.09421 0.11979 0.08796 C 0.12396 0.08171 0.12552 0.07407 0.12813 0.06157 C 0.13004 0.0493 0.13004 0.04328 0.13004 0.03379 C 0.13004 0.02453 0.13004 0.01527 0.13004 0.00602 " pathEditMode="relative" rAng="0" ptsTypes="fffffffffffffffffffffff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0" y="66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0.09254 0.09027 L 0.05695 0.23726 L -0.05694 0.23726 L -0.09236 0.09027 L -1.11111E-6 3.7037E-6 Z " pathEditMode="relative" rAng="0" ptsTypes="FFFFFF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9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 L 0.07483 0.26782 L -0.07448 0.26782 L -3.05556E-6 0 Z " pathEditMode="relative" rAng="0" ptsTypes="FFFF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7.77778E-6 C -0.0302 0.05649 -0.06041 0.11297 -0.07031 0.1757 C -0.0802 0.23843 -0.06961 0.30695 -0.05902 0.3757 " pathEditMode="relative" ptsTypes="aaA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02338 L -0.03073 0.00949 C -0.03802 0.01713 -0.04879 0.0213 -0.06007 0.0213 C -0.07309 0.0213 -0.08334 0.01713 -0.09063 0.00949 L -0.12518 -0.02338 " pathEditMode="relative" rAng="0" ptsTypes="FffFF">
                                      <p:cBhvr>
                                        <p:cTn id="4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00" y="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/>
      <p:bldP spid="6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gotovie-prezentacii.ru/wp-content/uploads/2013/02/fon-m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4" descr="https://encrypted-tbn2.gstatic.com/images?q=tbn:ANd9GcSu5Bg1HFXbL89l1TE0qwXzuxA86kGDwA-oJNd8e8gowTkVfg7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7" t="23083" r="12981" b="24979"/>
          <a:stretch>
            <a:fillRect/>
          </a:stretch>
        </p:blipFill>
        <p:spPr bwMode="auto">
          <a:xfrm rot="-2499189">
            <a:off x="3340100" y="568325"/>
            <a:ext cx="2413000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https://encrypted-tbn2.gstatic.com/images?q=tbn:ANd9GcSu5Bg1HFXbL89l1TE0qwXzuxA86kGDwA-oJNd8e8gowTkVfg7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7" t="23083" r="12981" b="24979"/>
          <a:stretch>
            <a:fillRect/>
          </a:stretch>
        </p:blipFill>
        <p:spPr bwMode="auto">
          <a:xfrm rot="-7904478">
            <a:off x="1612901" y="2125662"/>
            <a:ext cx="2411412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4" descr="https://encrypted-tbn2.gstatic.com/images?q=tbn:ANd9GcSu5Bg1HFXbL89l1TE0qwXzuxA86kGDwA-oJNd8e8gowTkVfg7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7" t="23083" r="12981" b="24979"/>
          <a:stretch>
            <a:fillRect/>
          </a:stretch>
        </p:blipFill>
        <p:spPr bwMode="auto">
          <a:xfrm rot="2889156">
            <a:off x="4924425" y="2341563"/>
            <a:ext cx="24130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4" descr="https://encrypted-tbn2.gstatic.com/images?q=tbn:ANd9GcSu5Bg1HFXbL89l1TE0qwXzuxA86kGDwA-oJNd8e8gowTkVfg7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7" t="23083" r="12981" b="24979"/>
          <a:stretch>
            <a:fillRect/>
          </a:stretch>
        </p:blipFill>
        <p:spPr bwMode="auto">
          <a:xfrm rot="8295928">
            <a:off x="3197225" y="3949700"/>
            <a:ext cx="2411413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gotovie-prezentacii.ru/wp-content/uploads/2013/02/fon-m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Шестиугольник 2"/>
          <p:cNvSpPr/>
          <p:nvPr/>
        </p:nvSpPr>
        <p:spPr>
          <a:xfrm>
            <a:off x="5292080" y="404664"/>
            <a:ext cx="3441982" cy="3096344"/>
          </a:xfrm>
          <a:prstGeom prst="hexagon">
            <a:avLst/>
          </a:prstGeom>
          <a:solidFill>
            <a:srgbClr val="00B0F0">
              <a:alpha val="27000"/>
            </a:srgbClr>
          </a:solidFill>
          <a:ln w="41275"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schemeClr val="bg1">
                <a:lumMod val="85000"/>
                <a:alpha val="80000"/>
              </a:schemeClr>
            </a:outerShdw>
          </a:effectLst>
          <a:scene3d>
            <a:camera prst="orthographicFront"/>
            <a:lightRig rig="balanced" dir="t"/>
          </a:scene3d>
          <a:sp3d extrusionH="76200" contourW="12700" prstMaterial="matte">
            <a:bevelT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" name="Группа 73"/>
          <p:cNvGrpSpPr>
            <a:grpSpLocks/>
          </p:cNvGrpSpPr>
          <p:nvPr/>
        </p:nvGrpSpPr>
        <p:grpSpPr bwMode="auto">
          <a:xfrm>
            <a:off x="6011863" y="765175"/>
            <a:ext cx="792162" cy="792163"/>
            <a:chOff x="251520" y="4482976"/>
            <a:chExt cx="792088" cy="792088"/>
          </a:xfrm>
        </p:grpSpPr>
        <p:pic>
          <p:nvPicPr>
            <p:cNvPr id="23626" name="Picture 34" descr="H:\Documents and Settings\Aida\Рабочий стол\PNG\ButtonCrys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4482976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322950" y="4581392"/>
              <a:ext cx="585733" cy="5222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10</a:t>
              </a:r>
            </a:p>
          </p:txBody>
        </p:sp>
      </p:grpSp>
      <p:grpSp>
        <p:nvGrpSpPr>
          <p:cNvPr id="4" name="Группа 96"/>
          <p:cNvGrpSpPr>
            <a:grpSpLocks/>
          </p:cNvGrpSpPr>
          <p:nvPr/>
        </p:nvGrpSpPr>
        <p:grpSpPr bwMode="auto">
          <a:xfrm>
            <a:off x="6659563" y="620713"/>
            <a:ext cx="792162" cy="792162"/>
            <a:chOff x="1115616" y="4509120"/>
            <a:chExt cx="792088" cy="792088"/>
          </a:xfrm>
        </p:grpSpPr>
        <p:pic>
          <p:nvPicPr>
            <p:cNvPr id="23624" name="Picture 35" descr="H:\Documents and Settings\Aida\Рабочий стол\PNG\ButtonCrysPr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4509120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1187046" y="4653569"/>
              <a:ext cx="566685" cy="5222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11</a:t>
              </a:r>
            </a:p>
          </p:txBody>
        </p:sp>
      </p:grpSp>
      <p:grpSp>
        <p:nvGrpSpPr>
          <p:cNvPr id="7" name="Группа 93"/>
          <p:cNvGrpSpPr>
            <a:grpSpLocks/>
          </p:cNvGrpSpPr>
          <p:nvPr/>
        </p:nvGrpSpPr>
        <p:grpSpPr bwMode="auto">
          <a:xfrm>
            <a:off x="6732588" y="549275"/>
            <a:ext cx="777875" cy="777875"/>
            <a:chOff x="2051720" y="4581128"/>
            <a:chExt cx="779016" cy="779016"/>
          </a:xfrm>
        </p:grpSpPr>
        <p:pic>
          <p:nvPicPr>
            <p:cNvPr id="23622" name="Picture 36" descr="H:\Documents and Settings\Aida\Рабочий стол\PNG\ButtonCrysT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4581128"/>
              <a:ext cx="779016" cy="77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Прямоугольник 14"/>
            <p:cNvSpPr/>
            <p:nvPr/>
          </p:nvSpPr>
          <p:spPr>
            <a:xfrm>
              <a:off x="2123262" y="4725803"/>
              <a:ext cx="586647" cy="5230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12</a:t>
              </a:r>
            </a:p>
          </p:txBody>
        </p:sp>
      </p:grpSp>
      <p:grpSp>
        <p:nvGrpSpPr>
          <p:cNvPr id="8" name="Группа 90"/>
          <p:cNvGrpSpPr>
            <a:grpSpLocks/>
          </p:cNvGrpSpPr>
          <p:nvPr/>
        </p:nvGrpSpPr>
        <p:grpSpPr bwMode="auto">
          <a:xfrm>
            <a:off x="7667625" y="1341438"/>
            <a:ext cx="779463" cy="777875"/>
            <a:chOff x="2915816" y="4581128"/>
            <a:chExt cx="779016" cy="779016"/>
          </a:xfrm>
        </p:grpSpPr>
        <p:pic>
          <p:nvPicPr>
            <p:cNvPr id="23620" name="Picture 37" descr="H:\Documents and Settings\Aida\Рабочий стол\PNG\ButtonCrysC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4581128"/>
              <a:ext cx="779016" cy="77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Прямоугольник 17"/>
            <p:cNvSpPr/>
            <p:nvPr/>
          </p:nvSpPr>
          <p:spPr>
            <a:xfrm>
              <a:off x="2987213" y="4725802"/>
              <a:ext cx="585451" cy="523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13</a:t>
              </a:r>
            </a:p>
          </p:txBody>
        </p:sp>
      </p:grpSp>
      <p:grpSp>
        <p:nvGrpSpPr>
          <p:cNvPr id="9" name="Группа 87"/>
          <p:cNvGrpSpPr>
            <a:grpSpLocks/>
          </p:cNvGrpSpPr>
          <p:nvPr/>
        </p:nvGrpSpPr>
        <p:grpSpPr bwMode="auto">
          <a:xfrm>
            <a:off x="5767388" y="1520825"/>
            <a:ext cx="779462" cy="779463"/>
            <a:chOff x="3995936" y="4653136"/>
            <a:chExt cx="779016" cy="779016"/>
          </a:xfrm>
        </p:grpSpPr>
        <p:pic>
          <p:nvPicPr>
            <p:cNvPr id="23618" name="Picture 38" descr="H:\Documents and Settings\Aida\Рабочий стол\PNG\ButtonCrysDEC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4653136"/>
              <a:ext cx="779016" cy="77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Прямоугольник 20"/>
            <p:cNvSpPr/>
            <p:nvPr/>
          </p:nvSpPr>
          <p:spPr>
            <a:xfrm>
              <a:off x="4067332" y="4797516"/>
              <a:ext cx="585453" cy="5235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14</a:t>
              </a:r>
            </a:p>
          </p:txBody>
        </p:sp>
      </p:grpSp>
      <p:grpSp>
        <p:nvGrpSpPr>
          <p:cNvPr id="10" name="Группа 84"/>
          <p:cNvGrpSpPr>
            <a:grpSpLocks/>
          </p:cNvGrpSpPr>
          <p:nvPr/>
        </p:nvGrpSpPr>
        <p:grpSpPr bwMode="auto">
          <a:xfrm>
            <a:off x="7235825" y="836613"/>
            <a:ext cx="779463" cy="779462"/>
            <a:chOff x="5076056" y="4653136"/>
            <a:chExt cx="779016" cy="779016"/>
          </a:xfrm>
        </p:grpSpPr>
        <p:pic>
          <p:nvPicPr>
            <p:cNvPr id="23616" name="Picture 39" descr="H:\Documents and Settings\Aida\Рабочий стол\PNG\ButtonCrysDBP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4653136"/>
              <a:ext cx="779016" cy="77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Прямоугольник 23"/>
            <p:cNvSpPr/>
            <p:nvPr/>
          </p:nvSpPr>
          <p:spPr>
            <a:xfrm>
              <a:off x="5147453" y="4797515"/>
              <a:ext cx="585451" cy="5235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15</a:t>
              </a:r>
            </a:p>
          </p:txBody>
        </p:sp>
      </p:grpSp>
      <p:grpSp>
        <p:nvGrpSpPr>
          <p:cNvPr id="13" name="Группа 63"/>
          <p:cNvGrpSpPr>
            <a:grpSpLocks/>
          </p:cNvGrpSpPr>
          <p:nvPr/>
        </p:nvGrpSpPr>
        <p:grpSpPr bwMode="auto">
          <a:xfrm>
            <a:off x="6227763" y="1052513"/>
            <a:ext cx="777875" cy="779462"/>
            <a:chOff x="7812360" y="5301208"/>
            <a:chExt cx="779016" cy="779016"/>
          </a:xfrm>
        </p:grpSpPr>
        <p:pic>
          <p:nvPicPr>
            <p:cNvPr id="23614" name="Picture 33" descr="H:\Documents and Settings\Aida\Рабочий стол\PNG\ButtonCrysDEG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360" y="5301208"/>
              <a:ext cx="779016" cy="77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Прямоугольник 26"/>
            <p:cNvSpPr/>
            <p:nvPr/>
          </p:nvSpPr>
          <p:spPr>
            <a:xfrm>
              <a:off x="8028577" y="5445587"/>
              <a:ext cx="384739" cy="5235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9</a:t>
              </a:r>
            </a:p>
          </p:txBody>
        </p:sp>
      </p:grpSp>
      <p:grpSp>
        <p:nvGrpSpPr>
          <p:cNvPr id="16" name="Группа 59"/>
          <p:cNvGrpSpPr>
            <a:grpSpLocks/>
          </p:cNvGrpSpPr>
          <p:nvPr/>
        </p:nvGrpSpPr>
        <p:grpSpPr bwMode="auto">
          <a:xfrm>
            <a:off x="6227763" y="1484313"/>
            <a:ext cx="792162" cy="792162"/>
            <a:chOff x="6804248" y="5661248"/>
            <a:chExt cx="792088" cy="792088"/>
          </a:xfrm>
        </p:grpSpPr>
        <p:pic>
          <p:nvPicPr>
            <p:cNvPr id="23612" name="Picture 32" descr="H:\Documents and Settings\Aida\Рабочий стол\PNG\ButtonCrysR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5661248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Прямоугольник 29"/>
            <p:cNvSpPr/>
            <p:nvPr/>
          </p:nvSpPr>
          <p:spPr>
            <a:xfrm>
              <a:off x="7020128" y="5805697"/>
              <a:ext cx="385726" cy="5222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8</a:t>
              </a:r>
            </a:p>
          </p:txBody>
        </p:sp>
      </p:grpSp>
      <p:grpSp>
        <p:nvGrpSpPr>
          <p:cNvPr id="19" name="Группа 55"/>
          <p:cNvGrpSpPr>
            <a:grpSpLocks/>
          </p:cNvGrpSpPr>
          <p:nvPr/>
        </p:nvGrpSpPr>
        <p:grpSpPr bwMode="auto">
          <a:xfrm>
            <a:off x="6084888" y="2276475"/>
            <a:ext cx="790575" cy="792163"/>
            <a:chOff x="5940152" y="5720184"/>
            <a:chExt cx="792088" cy="792088"/>
          </a:xfrm>
        </p:grpSpPr>
        <p:pic>
          <p:nvPicPr>
            <p:cNvPr id="23610" name="Picture 31" descr="H:\Documents and Settings\Aida\Рабочий стол\PNG\ButtonCrysY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5720184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Прямоугольник 32"/>
            <p:cNvSpPr/>
            <p:nvPr/>
          </p:nvSpPr>
          <p:spPr>
            <a:xfrm>
              <a:off x="6156465" y="5877332"/>
              <a:ext cx="384910" cy="5238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7</a:t>
              </a:r>
            </a:p>
          </p:txBody>
        </p:sp>
      </p:grpSp>
      <p:grpSp>
        <p:nvGrpSpPr>
          <p:cNvPr id="22" name="Группа 51"/>
          <p:cNvGrpSpPr>
            <a:grpSpLocks/>
          </p:cNvGrpSpPr>
          <p:nvPr/>
        </p:nvGrpSpPr>
        <p:grpSpPr bwMode="auto">
          <a:xfrm>
            <a:off x="6516688" y="1341438"/>
            <a:ext cx="792162" cy="792162"/>
            <a:chOff x="4860032" y="5707112"/>
            <a:chExt cx="792088" cy="792088"/>
          </a:xfrm>
        </p:grpSpPr>
        <p:pic>
          <p:nvPicPr>
            <p:cNvPr id="23608" name="Picture 30" descr="H:\Documents and Settings\Aida\Рабочий стол\PNG\ButtonCrysDEP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5707112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Прямоугольник 35"/>
            <p:cNvSpPr/>
            <p:nvPr/>
          </p:nvSpPr>
          <p:spPr>
            <a:xfrm>
              <a:off x="5075912" y="5876958"/>
              <a:ext cx="385726" cy="5238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6</a:t>
              </a:r>
            </a:p>
          </p:txBody>
        </p:sp>
      </p:grpSp>
      <p:grpSp>
        <p:nvGrpSpPr>
          <p:cNvPr id="25" name="Группа 37"/>
          <p:cNvGrpSpPr>
            <a:grpSpLocks/>
          </p:cNvGrpSpPr>
          <p:nvPr/>
        </p:nvGrpSpPr>
        <p:grpSpPr bwMode="auto">
          <a:xfrm>
            <a:off x="6011863" y="1628775"/>
            <a:ext cx="779462" cy="779463"/>
            <a:chOff x="3635896" y="5445224"/>
            <a:chExt cx="779016" cy="779016"/>
          </a:xfrm>
        </p:grpSpPr>
        <p:pic>
          <p:nvPicPr>
            <p:cNvPr id="23606" name="Picture 28" descr="H:\Documents and Settings\Aida\Рабочий стол\PNG\ButtonCrysDO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5445224"/>
              <a:ext cx="779016" cy="77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Прямоугольник 38"/>
            <p:cNvSpPr/>
            <p:nvPr/>
          </p:nvSpPr>
          <p:spPr>
            <a:xfrm>
              <a:off x="3832633" y="5561046"/>
              <a:ext cx="385541" cy="5235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4</a:t>
              </a:r>
            </a:p>
          </p:txBody>
        </p:sp>
      </p:grpSp>
      <p:grpSp>
        <p:nvGrpSpPr>
          <p:cNvPr id="28" name="Группа 31"/>
          <p:cNvGrpSpPr>
            <a:grpSpLocks/>
          </p:cNvGrpSpPr>
          <p:nvPr/>
        </p:nvGrpSpPr>
        <p:grpSpPr bwMode="auto">
          <a:xfrm>
            <a:off x="6076950" y="1873250"/>
            <a:ext cx="792163" cy="792163"/>
            <a:chOff x="2267744" y="5491088"/>
            <a:chExt cx="792088" cy="792088"/>
          </a:xfrm>
        </p:grpSpPr>
        <p:pic>
          <p:nvPicPr>
            <p:cNvPr id="23604" name="Picture 27" descr="H:\Documents and Settings\Aida\Рабочий стол\PNG\ButtonCrysDY.p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5491088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Прямоугольник 41"/>
            <p:cNvSpPr/>
            <p:nvPr/>
          </p:nvSpPr>
          <p:spPr>
            <a:xfrm>
              <a:off x="2483624" y="5589504"/>
              <a:ext cx="385726" cy="5222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3</a:t>
              </a:r>
            </a:p>
          </p:txBody>
        </p:sp>
      </p:grpSp>
      <p:grpSp>
        <p:nvGrpSpPr>
          <p:cNvPr id="31" name="Группа 25"/>
          <p:cNvGrpSpPr>
            <a:grpSpLocks/>
          </p:cNvGrpSpPr>
          <p:nvPr/>
        </p:nvGrpSpPr>
        <p:grpSpPr bwMode="auto">
          <a:xfrm>
            <a:off x="6804025" y="908050"/>
            <a:ext cx="792163" cy="792163"/>
            <a:chOff x="1331640" y="5432152"/>
            <a:chExt cx="792088" cy="792088"/>
          </a:xfrm>
        </p:grpSpPr>
        <p:pic>
          <p:nvPicPr>
            <p:cNvPr id="23602" name="Picture 26" descr="H:\Documents and Settings\Aida\Рабочий стол\PNG\ButtonCrysDP.pn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432152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Прямоугольник 44"/>
            <p:cNvSpPr/>
            <p:nvPr/>
          </p:nvSpPr>
          <p:spPr>
            <a:xfrm>
              <a:off x="1528471" y="5546441"/>
              <a:ext cx="385726" cy="5222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2</a:t>
              </a:r>
            </a:p>
          </p:txBody>
        </p:sp>
      </p:grpSp>
      <p:grpSp>
        <p:nvGrpSpPr>
          <p:cNvPr id="34" name="Группа 20"/>
          <p:cNvGrpSpPr>
            <a:grpSpLocks/>
          </p:cNvGrpSpPr>
          <p:nvPr/>
        </p:nvGrpSpPr>
        <p:grpSpPr bwMode="auto">
          <a:xfrm>
            <a:off x="7308850" y="1268413"/>
            <a:ext cx="765175" cy="766762"/>
            <a:chOff x="1187624" y="3356992"/>
            <a:chExt cx="765944" cy="765944"/>
          </a:xfrm>
        </p:grpSpPr>
        <p:pic>
          <p:nvPicPr>
            <p:cNvPr id="23600" name="Picture 25" descr="H:\Documents and Settings\Aida\Рабочий стол\PNG\ButtonCrysB.pn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3356992"/>
              <a:ext cx="765944" cy="765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TextBox 47"/>
            <p:cNvSpPr txBox="1"/>
            <p:nvPr/>
          </p:nvSpPr>
          <p:spPr>
            <a:xfrm>
              <a:off x="1356068" y="3472755"/>
              <a:ext cx="384561" cy="52331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1</a:t>
              </a:r>
            </a:p>
          </p:txBody>
        </p:sp>
      </p:grpSp>
      <p:sp>
        <p:nvSpPr>
          <p:cNvPr id="49" name="Месяц 48"/>
          <p:cNvSpPr/>
          <p:nvPr/>
        </p:nvSpPr>
        <p:spPr bwMode="auto">
          <a:xfrm rot="14479721">
            <a:off x="6144419" y="3480594"/>
            <a:ext cx="654050" cy="1182688"/>
          </a:xfrm>
          <a:prstGeom prst="moon">
            <a:avLst>
              <a:gd name="adj" fmla="val 15267"/>
            </a:avLst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Трапеция 50"/>
          <p:cNvSpPr/>
          <p:nvPr/>
        </p:nvSpPr>
        <p:spPr bwMode="auto">
          <a:xfrm rot="16947424">
            <a:off x="6204744" y="4245769"/>
            <a:ext cx="698500" cy="71438"/>
          </a:xfrm>
          <a:prstGeom prst="trapezoid">
            <a:avLst>
              <a:gd name="adj" fmla="val 70380"/>
            </a:avLst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3574" name="Группа 20"/>
          <p:cNvGrpSpPr>
            <a:grpSpLocks/>
          </p:cNvGrpSpPr>
          <p:nvPr/>
        </p:nvGrpSpPr>
        <p:grpSpPr bwMode="auto">
          <a:xfrm>
            <a:off x="6227763" y="1412875"/>
            <a:ext cx="1811337" cy="1238250"/>
            <a:chOff x="3278716" y="1987085"/>
            <a:chExt cx="1810142" cy="1238217"/>
          </a:xfrm>
        </p:grpSpPr>
        <p:sp>
          <p:nvSpPr>
            <p:cNvPr id="54" name="Прямоугольник 53"/>
            <p:cNvSpPr/>
            <p:nvPr/>
          </p:nvSpPr>
          <p:spPr bwMode="auto">
            <a:xfrm rot="5400000">
              <a:off x="3649068" y="2468542"/>
              <a:ext cx="1008633" cy="45720"/>
            </a:xfrm>
            <a:prstGeom prst="rect">
              <a:avLst/>
            </a:prstGeom>
            <a:gradFill>
              <a:gsLst>
                <a:gs pos="0">
                  <a:srgbClr val="FFFFFF">
                    <a:alpha val="59000"/>
                  </a:srgbClr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Прямоугольник 54"/>
            <p:cNvSpPr/>
            <p:nvPr/>
          </p:nvSpPr>
          <p:spPr bwMode="auto">
            <a:xfrm rot="19616184">
              <a:off x="3278716" y="3124238"/>
              <a:ext cx="1008139" cy="45743"/>
            </a:xfrm>
            <a:prstGeom prst="rect">
              <a:avLst/>
            </a:prstGeom>
            <a:gradFill>
              <a:gsLst>
                <a:gs pos="0">
                  <a:srgbClr val="FFFFFF">
                    <a:alpha val="59000"/>
                  </a:srgbClr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Прямоугольник 55"/>
            <p:cNvSpPr/>
            <p:nvPr/>
          </p:nvSpPr>
          <p:spPr bwMode="auto">
            <a:xfrm rot="12645845">
              <a:off x="4080719" y="3179559"/>
              <a:ext cx="1008139" cy="45743"/>
            </a:xfrm>
            <a:prstGeom prst="rect">
              <a:avLst/>
            </a:prstGeom>
            <a:gradFill>
              <a:gsLst>
                <a:gs pos="0">
                  <a:srgbClr val="FFFFFF">
                    <a:alpha val="59000"/>
                  </a:srgbClr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57" name="Овал 56"/>
          <p:cNvSpPr/>
          <p:nvPr/>
        </p:nvSpPr>
        <p:spPr bwMode="auto">
          <a:xfrm>
            <a:off x="6947445" y="2204418"/>
            <a:ext cx="288925" cy="287337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8" name="Прямая со стрелкой 57"/>
          <p:cNvCxnSpPr>
            <a:stCxn id="23579" idx="0"/>
          </p:cNvCxnSpPr>
          <p:nvPr/>
        </p:nvCxnSpPr>
        <p:spPr>
          <a:xfrm rot="5400000" flipH="1" flipV="1">
            <a:off x="6779419" y="5120481"/>
            <a:ext cx="6477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3579" name="TextBox 107"/>
          <p:cNvSpPr txBox="1">
            <a:spLocks noChangeArrowheads="1"/>
          </p:cNvSpPr>
          <p:nvPr/>
        </p:nvSpPr>
        <p:spPr bwMode="auto">
          <a:xfrm>
            <a:off x="5734050" y="5445125"/>
            <a:ext cx="2735263" cy="584200"/>
          </a:xfrm>
          <a:prstGeom prst="rect">
            <a:avLst/>
          </a:prstGeom>
          <a:solidFill>
            <a:srgbClr val="00B0F0">
              <a:alpha val="4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uk-UA" altLang="ru-RU" sz="1600"/>
              <a:t>Кликни кнопку, щоб випала куля з номером.</a:t>
            </a:r>
          </a:p>
        </p:txBody>
      </p:sp>
      <p:sp>
        <p:nvSpPr>
          <p:cNvPr id="23580" name="TextBox 65"/>
          <p:cNvSpPr txBox="1">
            <a:spLocks noChangeArrowheads="1"/>
          </p:cNvSpPr>
          <p:nvPr/>
        </p:nvSpPr>
        <p:spPr bwMode="auto">
          <a:xfrm>
            <a:off x="1763713" y="476250"/>
            <a:ext cx="1079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grpSp>
        <p:nvGrpSpPr>
          <p:cNvPr id="40" name="Группа 93"/>
          <p:cNvGrpSpPr>
            <a:grpSpLocks/>
          </p:cNvGrpSpPr>
          <p:nvPr/>
        </p:nvGrpSpPr>
        <p:grpSpPr bwMode="auto">
          <a:xfrm>
            <a:off x="6732588" y="3429000"/>
            <a:ext cx="777875" cy="777875"/>
            <a:chOff x="2051720" y="4581128"/>
            <a:chExt cx="779016" cy="779016"/>
          </a:xfrm>
        </p:grpSpPr>
        <p:pic>
          <p:nvPicPr>
            <p:cNvPr id="23589" name="Picture 36" descr="H:\Documents and Settings\Aida\Рабочий стол\PNG\ButtonCrysT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4581128"/>
              <a:ext cx="779016" cy="77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" name="Прямоугольник 71"/>
            <p:cNvSpPr/>
            <p:nvPr/>
          </p:nvSpPr>
          <p:spPr>
            <a:xfrm>
              <a:off x="2123262" y="4725803"/>
              <a:ext cx="586647" cy="5230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12</a:t>
              </a:r>
            </a:p>
          </p:txBody>
        </p:sp>
      </p:grpSp>
      <p:sp>
        <p:nvSpPr>
          <p:cNvPr id="50" name="Трапеция 49"/>
          <p:cNvSpPr/>
          <p:nvPr/>
        </p:nvSpPr>
        <p:spPr bwMode="auto">
          <a:xfrm>
            <a:off x="6444208" y="2492896"/>
            <a:ext cx="1295400" cy="2736304"/>
          </a:xfrm>
          <a:prstGeom prst="trapezoid">
            <a:avLst>
              <a:gd name="adj" fmla="val 39245"/>
            </a:avLst>
          </a:prstGeom>
          <a:gradFill flip="none" rotWithShape="1">
            <a:gsLst>
              <a:gs pos="10000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0" scaled="0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2" name="Picture 32" descr="Picture1.png"/>
          <p:cNvPicPr>
            <a:picLocks noChangeAspect="1"/>
          </p:cNvPicPr>
          <p:nvPr/>
        </p:nvPicPr>
        <p:blipFill>
          <a:blip r:embed="rId17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04025" y="4508500"/>
            <a:ext cx="6096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Вертикальный свиток 61"/>
          <p:cNvSpPr/>
          <p:nvPr/>
        </p:nvSpPr>
        <p:spPr>
          <a:xfrm rot="10800000">
            <a:off x="468313" y="765175"/>
            <a:ext cx="4175125" cy="5400675"/>
          </a:xfrm>
          <a:prstGeom prst="verticalScroll">
            <a:avLst/>
          </a:prstGeom>
          <a:solidFill>
            <a:srgbClr val="7030A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1187450" y="1125538"/>
            <a:ext cx="2879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uk-UA" altLang="ru-RU" sz="3200"/>
              <a:t>Завдання № </a:t>
            </a:r>
            <a:r>
              <a:rPr lang="ru-RU" altLang="ru-RU" sz="3200"/>
              <a:t>12</a:t>
            </a: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971550" y="1916113"/>
            <a:ext cx="3024188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uk-UA" altLang="ru-RU" sz="2400" b="1" i="1"/>
              <a:t>Домашнє завдання</a:t>
            </a:r>
            <a:r>
              <a:rPr lang="uk-UA" altLang="ru-RU" sz="2400" i="1"/>
              <a:t>. </a:t>
            </a:r>
            <a:endParaRPr lang="ru-RU" altLang="ru-RU" sz="2400"/>
          </a:p>
          <a:p>
            <a:pPr algn="ctr"/>
            <a:r>
              <a:rPr lang="uk-UA" altLang="ru-RU" sz="3200"/>
              <a:t>Створити презентацію на тему «Геометричні перетворення навколо нас»</a:t>
            </a:r>
            <a:endParaRPr lang="ru-RU" altLang="ru-RU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12 1.85185E-6 L 0.04115 1.85185E-6 L 0.07622 0.07731 L 0.04115 0.15416 L -0.02812 0.15416 L -0.06302 0.07731 L -0.02812 1.85185E-6 Z " pathEditMode="relative" rAng="0" ptsTypes="FFFFFFF">
                                      <p:cBhvr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" y="77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02778 0.05857 L 0.08368 0.05857 L 0.05573 0.11806 L 0.08368 0.17662 L 0.02778 0.17662 L -3.33333E-6 0.23635 L -0.02777 0.17662 L -0.0835 0.17662 L -0.05573 0.11806 L -0.0835 0.05857 L -0.02777 0.05857 L -3.33333E-6 -3.33333E-6 Z " pathEditMode="relative" rAng="0" ptsTypes="FFFFFFFFFFFFF">
                                      <p:cBhvr>
                                        <p:cTn id="10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8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33333E-6 C 0.01684 -0.0507 0.04236 -0.08264 0.07083 -0.08264 C 0.09896 -0.08264 0.12448 -0.0507 0.14167 3.33333E-6 C 0.12448 0.05069 0.09896 0.08264 0.07083 0.08264 C 0.04236 0.08264 0.01684 0.05069 -1.38889E-6 3.33333E-6 Z " pathEditMode="relative" rAng="0" ptsTypes="fffff">
                                      <p:cBhvr>
                                        <p:cTn id="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0.01025 2.22222E-6 C 0.01511 2.22222E-6 0.02049 -0.01134 0.02535 -0.0132 C 0.029 -0.0132 0.03577 -0.00255 0.03872 -0.00255 C 0.04289 -0.00255 0.04723 -0.00602 0.05504 -0.00602 L 0.0606 -0.13241 L 0.06667 0.02083 L 0.07396 2.22222E-6 L 0.07987 -0.00602 L 0.09462 -0.0007 C 0.10122 -0.00347 0.1066 -0.01389 0.1132 -0.01829 C 0.11563 -0.01875 0.12119 -0.01968 0.12483 -0.01829 C 0.12848 -0.01644 0.13143 -0.00509 0.13264 -0.00417 C 0.13455 -0.0007 0.13872 -0.00417 0.14115 -0.00255 L 0.1448 2.22222E-6 L 0.15157 2.22222E-6 " pathEditMode="relative" rAng="0" ptsTypes="FfffFFFFFffffFFF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0" y="-56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118 -0.15733  0.132 -0.15733  0.011 0  C 0.132 -0.15733  0.132 0.176  0.011 0.01467  C 0.132 0.176  -0.118 0.176  0 0.01467  C -0.118 0.176  -0.118 -0.15733  0 0  Z" pathEditMode="relative" ptsTypes="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C 0.00104 -0.00255 0.00608 -0.02987 0.01875 -0.02801 C 0.0382 -0.02547 0.04566 -0.00602 0.06354 -0.02547 C 0.07483 -0.03704 0.08802 -0.06598 0.09774 -0.06528 C 0.11962 -0.06436 0.12413 -0.0345 0.12413 -0.00695 C 0.12483 0.03171 0.09618 0.06435 0.06163 0.06805 C 0.02656 0.07083 -0.00243 0.02916 -1.11111E-6 4.81481E-6 Z " pathEditMode="relative" rAng="0" ptsTypes="fffffff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0" y="2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C -0.01267 -0.01227 -0.0191 -0.0331 -0.01563 -0.05417 C -0.01389 -0.06134 -0.01146 -0.06852 -0.00799 -0.07408 C -0.0059 -0.05764 0.00243 -0.04259 0.01441 -0.0331 C 0.01441 -0.05324 0.02378 -0.07269 0.03941 -0.08148 C 0.04462 -0.08496 0.05035 -0.08658 0.0559 -0.08681 C 0.0474 -0.075 0.04271 -0.05764 0.04462 -0.03959 C 0.05712 -0.05255 0.07517 -0.05556 0.09045 -0.04607 C 0.09583 -0.04329 0.10121 -0.0382 0.10486 -0.0331 C 0.09115 -0.03472 0.07743 -0.02824 0.06753 -0.01505 C 0.08316 -0.01088 0.09653 0.0044 0.10052 0.02523 C 0.10156 0.03217 0.10156 0.03958 0.10052 0.04676 C 0.09305 0.0331 0.08021 0.02361 0.06632 0.02222 C 0.07326 0.04028 0.07153 0.0625 0.06128 0.07893 C 0.05712 0.08495 0.05243 0.08981 0.0474 0.09305 C 0.05156 0.07685 0.04913 0.05903 0.04149 0.04467 C 0.03472 0.0625 0.01962 0.07477 0.00243 0.07477 C -0.00417 0.07477 -0.00972 0.07315 -0.0151 0.07037 C -0.00226 0.06481 0.00746 0.05092 0.01215 0.03449 C -0.00417 0.03889 -0.02066 0.03217 -0.03177 0.01574 C -0.03594 0.00926 -0.03802 0.00301 -0.03958 -0.00463 C -0.02847 0.00509 -0.0132 0.00648 8.33333E-7 2.22222E-6 Z " pathEditMode="relative" rAng="0" ptsTypes="ffffffffffffffffffffff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0" y="3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4.07407E-6 C -0.00226 0.00671 -0.00712 0.01388 -0.00903 0.02291 C -0.01111 0.03287 -0.01215 0.04467 -0.0132 0.05601 C -0.01406 0.06805 -0.0132 0.07801 -0.01215 0.08865 C -0.01111 0.09861 -0.00972 0.10949 -0.0059 0.11805 C -0.00295 0.12777 0.00226 0.13472 0.00798 0.14004 C 0.01319 0.14537 0.01927 0.14884 0.02552 0.15115 C 0.0316 0.15324 0.03785 0.15324 0.04358 0.15115 C 0.04965 0.14884 0.05538 0.14467 0.05989 0.1375 C 0.06458 0.13125 0.06875 0.12314 0.07083 0.11296 C 0.07361 0.10416 0.07448 0.09166 0.07448 0.08148 C 0.075 0.07176 0.07448 0.06018 0.0717 0.04976 C 0.06944 0.04097 0.06458 0.03402 0.05851 0.03032 C 0.05226 0.02777 0.04618 0.03125 0.04201 0.0375 C 0.03837 0.04375 0.03576 0.05347 0.03524 0.06527 C 0.03524 0.07708 0.03576 0.08773 0.03837 0.09699 C 0.04097 0.10578 0.04062 0.10763 0.05069 0.11944 C 0.05989 0.13194 0.06944 0.1287 0.075 0.12939 C 0.08073 0.12939 0.08524 0.12569 0.09097 0.12176 C 0.09722 0.11782 0.10226 0.10949 0.1059 0.10254 C 0.10955 0.09513 0.11111 0.08588 0.11302 0.07176 C 0.11493 0.0574 0.11493 0.04976 0.11493 0.03912 C 0.11493 0.02824 0.11493 0.01759 0.11493 0.00671 " pathEditMode="relative" rAng="0" ptsTypes="fffffffffffffffffffffff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0" y="77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296E-6 C 0.02291 -2.96296E-6 0.04149 0.02199 0.04149 0.04885 C 0.04149 0.0669 0.03368 0.08264 0.02222 0.0919 C 0.02222 0.09213 0.0217 0.0919 0.0217 0.09213 C 0.01753 0.09537 0.0151 0.10116 0.0151 0.10764 C 0.0151 0.11343 0.01753 0.11829 0.02048 0.12199 C 0.02534 0.12755 0.0283 0.13611 0.0283 0.14468 C 0.0283 0.16343 0.01562 0.17848 3.61111E-6 0.17848 C -0.01563 0.17848 -0.02813 0.16343 -0.02813 0.14468 C -0.02813 0.13611 -0.02518 0.12755 -0.02032 0.12199 C -0.01736 0.11829 -0.01563 0.11343 -0.01563 0.10764 C -0.01563 0.10116 -0.01789 0.09537 -0.02153 0.0919 C -0.02153 0.09213 -0.02205 0.0919 -0.02205 0.09213 C -0.03403 0.08264 -0.04184 0.0669 -0.04184 0.04885 C -0.04184 0.02199 -0.02344 -2.96296E-6 3.61111E-6 -2.96296E-6 C 3.61111E-6 -2.96296E-6 3.61111E-6 -2.96296E-6 3.61111E-6 -2.96296E-6 Z " pathEditMode="relative" rAng="0" ptsTypes="ffffffffffffffff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.03519 C -2.22222E-6 -0.03148 0.01806 -0.08264 0.04011 -0.08264 C 0.06285 -0.08264 0.08108 -0.03148 0.08108 0.03519 C 0.08108 0.10185 0.09931 0.15324 0.12205 0.15324 C 0.1441 0.15324 0.16233 0.10185 0.16233 0.03519 " pathEditMode="relative" rAng="0" ptsTypes="fffff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0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7 C -0.0026 -0.00694 -0.01145 -0.01319 -0.01458 -0.01319 C -0.03402 -0.01319 -0.05399 0.09143 -0.05399 0.19676 C -0.05399 0.14329 -0.06406 0.09143 -0.07361 0.09143 C -0.0835 0.09143 -0.09305 0.14421 -0.09305 0.19676 C -0.09305 0.17037 -0.09809 0.14329 -0.10312 0.14329 C -0.10816 0.14329 -0.11302 0.16968 -0.11302 0.19676 C -0.11302 0.18287 -0.11562 0.17037 -0.11823 0.17037 C -0.12066 0.17037 -0.12309 0.18356 -0.12309 0.19676 C -0.12309 0.18958 -0.12448 0.18287 -0.12569 0.18287 C -0.12639 0.18287 -0.12812 0.18958 -0.12812 0.19676 C -0.12812 0.19306 -0.12882 0.18958 -0.12951 0.18958 C -0.12951 0.19051 -0.13073 0.19306 -0.13073 0.19676 C -0.13073 0.19468 -0.13073 0.19306 -0.13142 0.19306 C -0.13142 0.19398 -0.13211 0.19468 -0.13211 0.19676 C -0.13211 0.1956 -0.13211 0.19468 -0.13211 0.19398 C -0.13281 0.19398 -0.13281 0.19468 -0.13281 0.19583 C -0.1335 0.19583 -0.1335 0.19468 -0.1335 0.19398 C -0.13385 0.19398 -0.13385 0.19468 -0.13385 0.19583 " pathEditMode="relative" rAng="0" ptsTypes="fffffffffffffffffff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0" y="92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3.33333E-6 C -0.00712 0.00602 -0.0125 0.01227 -0.01493 0.0199 C -0.01736 0.02847 -0.01857 0.03842 -0.01962 0.04861 C -0.02083 0.05856 -0.01962 0.06713 -0.01857 0.07639 C -0.01736 0.08495 -0.01545 0.09421 -0.01128 0.10185 C -0.00781 0.10949 -0.00156 0.11574 0.00504 0.12037 C 0.01094 0.125 0.01823 0.12801 0.02552 0.12963 C 0.03281 0.13125 0.03993 0.13125 0.0467 0.12963 C 0.05399 0.12801 0.06042 0.12407 0.06597 0.11805 C 0.07136 0.11273 0.07622 0.10555 0.07865 0.09722 C 0.08177 0.08935 0.08281 0.0787 0.08281 0.07014 C 0.08351 0.06157 0.08281 0.05162 0.07986 0.04328 C 0.07691 0.03541 0.07136 0.02916 0.06424 0.02615 C 0.05695 0.02384 0.04965 0.02685 0.04479 0.0324 C 0.04063 0.03773 0.0375 0.04629 0.03698 0.05625 C 0.03698 0.0662 0.0375 0.07546 0.04063 0.08333 C 0.04358 0.09097 0.04288 0.09259 0.05504 0.10254 C 0.06597 0.11342 0.07691 0.11041 0.08351 0.11111 C 0.09011 0.11111 0.09549 0.10787 0.10209 0.10486 C 0.10955 0.10115 0.11545 0.09421 0.11979 0.08796 C 0.12396 0.08171 0.12552 0.07407 0.12813 0.06157 C 0.13004 0.0493 0.13004 0.04328 0.13004 0.03379 C 0.13004 0.02453 0.13004 0.01527 0.13004 0.00602 " pathEditMode="relative" rAng="0" ptsTypes="fffffffffffffffffffffff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0" y="66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0.09254 0.09027 L 0.05695 0.23726 L -0.05694 0.23726 L -0.09236 0.09027 L -1.11111E-6 3.7037E-6 Z " pathEditMode="relative" rAng="0" ptsTypes="FFFFFF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9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 L 0.07483 0.26782 L -0.07448 0.26782 L -3.05556E-6 0 Z " pathEditMode="relative" rAng="0" ptsTypes="FFFF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L -0.00382 0.4358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2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2 0.03866 L -0.01944 0.05648 C -0.02638 0.06042 -0.03663 0.06296 -0.04723 0.06296 C -0.05937 0.06296 -0.06892 0.06042 -0.07586 0.05648 L -0.10816 0.03866 " pathEditMode="relative" rAng="0" ptsTypes="FffFF">
                                      <p:cBhvr>
                                        <p:cTn id="4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0" y="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/>
      <p:bldP spid="6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gotovie-prezentacii.ru/wp-content/uploads/2013/02/fon-m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gotovie-prezentacii.ru/wp-content/uploads/2013/02/fon-m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11188" y="1557338"/>
            <a:ext cx="81375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uk-UA" altLang="ru-RU" sz="7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Геометричні перетворення</a:t>
            </a:r>
            <a:r>
              <a:rPr lang="uk-UA" altLang="ru-RU" sz="480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ru-RU" altLang="ru-RU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gotovie-prezentacii.ru/wp-content/uploads/2013/02/fon-m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Шестиугольник 2"/>
          <p:cNvSpPr/>
          <p:nvPr/>
        </p:nvSpPr>
        <p:spPr>
          <a:xfrm>
            <a:off x="5292080" y="404664"/>
            <a:ext cx="3441982" cy="3096344"/>
          </a:xfrm>
          <a:prstGeom prst="hexagon">
            <a:avLst/>
          </a:prstGeom>
          <a:solidFill>
            <a:srgbClr val="00B0F0">
              <a:alpha val="27000"/>
            </a:srgbClr>
          </a:solidFill>
          <a:ln w="41275"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schemeClr val="bg1">
                <a:lumMod val="85000"/>
                <a:alpha val="80000"/>
              </a:schemeClr>
            </a:outerShdw>
          </a:effectLst>
          <a:scene3d>
            <a:camera prst="orthographicFront"/>
            <a:lightRig rig="balanced" dir="t"/>
          </a:scene3d>
          <a:sp3d extrusionH="76200" contourW="12700" prstMaterial="matte">
            <a:bevelT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" name="Группа 73"/>
          <p:cNvGrpSpPr>
            <a:grpSpLocks/>
          </p:cNvGrpSpPr>
          <p:nvPr/>
        </p:nvGrpSpPr>
        <p:grpSpPr bwMode="auto">
          <a:xfrm>
            <a:off x="6011863" y="765175"/>
            <a:ext cx="792162" cy="792163"/>
            <a:chOff x="251520" y="4482976"/>
            <a:chExt cx="792088" cy="792088"/>
          </a:xfrm>
        </p:grpSpPr>
        <p:pic>
          <p:nvPicPr>
            <p:cNvPr id="5193" name="Picture 34" descr="H:\Documents and Settings\Aida\Рабочий стол\PNG\ButtonCrys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4482976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322950" y="4581392"/>
              <a:ext cx="585733" cy="5222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10</a:t>
              </a:r>
            </a:p>
          </p:txBody>
        </p:sp>
      </p:grpSp>
      <p:grpSp>
        <p:nvGrpSpPr>
          <p:cNvPr id="4" name="Группа 62"/>
          <p:cNvGrpSpPr>
            <a:grpSpLocks/>
          </p:cNvGrpSpPr>
          <p:nvPr/>
        </p:nvGrpSpPr>
        <p:grpSpPr bwMode="auto">
          <a:xfrm>
            <a:off x="6713538" y="3429000"/>
            <a:ext cx="779462" cy="779463"/>
            <a:chOff x="7812360" y="5301208"/>
            <a:chExt cx="779016" cy="779016"/>
          </a:xfrm>
        </p:grpSpPr>
        <p:pic>
          <p:nvPicPr>
            <p:cNvPr id="5191" name="Picture 33" descr="H:\Documents and Settings\Aida\Рабочий стол\PNG\ButtonCrysDEG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360" y="5301208"/>
              <a:ext cx="779016" cy="77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8028136" y="5445588"/>
              <a:ext cx="385541" cy="5235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9</a:t>
              </a:r>
            </a:p>
          </p:txBody>
        </p:sp>
      </p:grpSp>
      <p:grpSp>
        <p:nvGrpSpPr>
          <p:cNvPr id="7" name="Группа 96"/>
          <p:cNvGrpSpPr>
            <a:grpSpLocks/>
          </p:cNvGrpSpPr>
          <p:nvPr/>
        </p:nvGrpSpPr>
        <p:grpSpPr bwMode="auto">
          <a:xfrm>
            <a:off x="6659563" y="620713"/>
            <a:ext cx="792162" cy="792162"/>
            <a:chOff x="1115616" y="4509120"/>
            <a:chExt cx="792088" cy="792088"/>
          </a:xfrm>
        </p:grpSpPr>
        <p:pic>
          <p:nvPicPr>
            <p:cNvPr id="5189" name="Picture 35" descr="H:\Documents and Settings\Aida\Рабочий стол\PNG\ButtonCrysPr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4509120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1187046" y="4653569"/>
              <a:ext cx="566685" cy="5222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11</a:t>
              </a:r>
            </a:p>
          </p:txBody>
        </p:sp>
      </p:grpSp>
      <p:grpSp>
        <p:nvGrpSpPr>
          <p:cNvPr id="10" name="Группа 93"/>
          <p:cNvGrpSpPr>
            <a:grpSpLocks/>
          </p:cNvGrpSpPr>
          <p:nvPr/>
        </p:nvGrpSpPr>
        <p:grpSpPr bwMode="auto">
          <a:xfrm>
            <a:off x="6732588" y="549275"/>
            <a:ext cx="777875" cy="777875"/>
            <a:chOff x="2051720" y="4581128"/>
            <a:chExt cx="779016" cy="779016"/>
          </a:xfrm>
        </p:grpSpPr>
        <p:pic>
          <p:nvPicPr>
            <p:cNvPr id="5187" name="Picture 36" descr="H:\Documents and Settings\Aida\Рабочий стол\PNG\ButtonCrysT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4581128"/>
              <a:ext cx="779016" cy="77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Прямоугольник 14"/>
            <p:cNvSpPr/>
            <p:nvPr/>
          </p:nvSpPr>
          <p:spPr>
            <a:xfrm>
              <a:off x="2123262" y="4725803"/>
              <a:ext cx="586647" cy="5230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12</a:t>
              </a:r>
            </a:p>
          </p:txBody>
        </p:sp>
      </p:grpSp>
      <p:grpSp>
        <p:nvGrpSpPr>
          <p:cNvPr id="13" name="Группа 90"/>
          <p:cNvGrpSpPr>
            <a:grpSpLocks/>
          </p:cNvGrpSpPr>
          <p:nvPr/>
        </p:nvGrpSpPr>
        <p:grpSpPr bwMode="auto">
          <a:xfrm>
            <a:off x="7667625" y="1341438"/>
            <a:ext cx="779463" cy="777875"/>
            <a:chOff x="2915816" y="4581128"/>
            <a:chExt cx="779016" cy="779016"/>
          </a:xfrm>
        </p:grpSpPr>
        <p:pic>
          <p:nvPicPr>
            <p:cNvPr id="5185" name="Picture 37" descr="H:\Documents and Settings\Aida\Рабочий стол\PNG\ButtonCrysC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4581128"/>
              <a:ext cx="779016" cy="77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Прямоугольник 17"/>
            <p:cNvSpPr/>
            <p:nvPr/>
          </p:nvSpPr>
          <p:spPr>
            <a:xfrm>
              <a:off x="2987213" y="4725802"/>
              <a:ext cx="585451" cy="523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13</a:t>
              </a:r>
            </a:p>
          </p:txBody>
        </p:sp>
      </p:grpSp>
      <p:grpSp>
        <p:nvGrpSpPr>
          <p:cNvPr id="16" name="Группа 87"/>
          <p:cNvGrpSpPr>
            <a:grpSpLocks/>
          </p:cNvGrpSpPr>
          <p:nvPr/>
        </p:nvGrpSpPr>
        <p:grpSpPr bwMode="auto">
          <a:xfrm>
            <a:off x="5767388" y="1520825"/>
            <a:ext cx="779462" cy="779463"/>
            <a:chOff x="3995936" y="4653136"/>
            <a:chExt cx="779016" cy="779016"/>
          </a:xfrm>
        </p:grpSpPr>
        <p:pic>
          <p:nvPicPr>
            <p:cNvPr id="5183" name="Picture 38" descr="H:\Documents and Settings\Aida\Рабочий стол\PNG\ButtonCrysDEC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4653136"/>
              <a:ext cx="779016" cy="77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Прямоугольник 20"/>
            <p:cNvSpPr/>
            <p:nvPr/>
          </p:nvSpPr>
          <p:spPr>
            <a:xfrm>
              <a:off x="4067332" y="4797516"/>
              <a:ext cx="585453" cy="5235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14</a:t>
              </a:r>
            </a:p>
          </p:txBody>
        </p:sp>
      </p:grpSp>
      <p:grpSp>
        <p:nvGrpSpPr>
          <p:cNvPr id="19" name="Группа 84"/>
          <p:cNvGrpSpPr>
            <a:grpSpLocks/>
          </p:cNvGrpSpPr>
          <p:nvPr/>
        </p:nvGrpSpPr>
        <p:grpSpPr bwMode="auto">
          <a:xfrm>
            <a:off x="7235825" y="836613"/>
            <a:ext cx="779463" cy="779462"/>
            <a:chOff x="5076056" y="4653136"/>
            <a:chExt cx="779016" cy="779016"/>
          </a:xfrm>
        </p:grpSpPr>
        <p:pic>
          <p:nvPicPr>
            <p:cNvPr id="5181" name="Picture 39" descr="H:\Documents and Settings\Aida\Рабочий стол\PNG\ButtonCrysDBP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4653136"/>
              <a:ext cx="779016" cy="77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Прямоугольник 23"/>
            <p:cNvSpPr/>
            <p:nvPr/>
          </p:nvSpPr>
          <p:spPr>
            <a:xfrm>
              <a:off x="5147453" y="4797515"/>
              <a:ext cx="585451" cy="5235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15</a:t>
              </a:r>
            </a:p>
          </p:txBody>
        </p:sp>
      </p:grpSp>
      <p:grpSp>
        <p:nvGrpSpPr>
          <p:cNvPr id="22" name="Группа 63"/>
          <p:cNvGrpSpPr>
            <a:grpSpLocks/>
          </p:cNvGrpSpPr>
          <p:nvPr/>
        </p:nvGrpSpPr>
        <p:grpSpPr bwMode="auto">
          <a:xfrm>
            <a:off x="6227763" y="1052513"/>
            <a:ext cx="777875" cy="779462"/>
            <a:chOff x="7812360" y="5301208"/>
            <a:chExt cx="779016" cy="779016"/>
          </a:xfrm>
        </p:grpSpPr>
        <p:pic>
          <p:nvPicPr>
            <p:cNvPr id="5179" name="Picture 33" descr="H:\Documents and Settings\Aida\Рабочий стол\PNG\ButtonCrysDEG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360" y="5301208"/>
              <a:ext cx="779016" cy="77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Прямоугольник 26"/>
            <p:cNvSpPr/>
            <p:nvPr/>
          </p:nvSpPr>
          <p:spPr>
            <a:xfrm>
              <a:off x="8028577" y="5445587"/>
              <a:ext cx="384739" cy="5235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9</a:t>
              </a:r>
            </a:p>
          </p:txBody>
        </p:sp>
      </p:grpSp>
      <p:grpSp>
        <p:nvGrpSpPr>
          <p:cNvPr id="25" name="Группа 59"/>
          <p:cNvGrpSpPr>
            <a:grpSpLocks/>
          </p:cNvGrpSpPr>
          <p:nvPr/>
        </p:nvGrpSpPr>
        <p:grpSpPr bwMode="auto">
          <a:xfrm>
            <a:off x="6227763" y="1484313"/>
            <a:ext cx="792162" cy="792162"/>
            <a:chOff x="6804248" y="5661248"/>
            <a:chExt cx="792088" cy="792088"/>
          </a:xfrm>
        </p:grpSpPr>
        <p:pic>
          <p:nvPicPr>
            <p:cNvPr id="5177" name="Picture 32" descr="H:\Documents and Settings\Aida\Рабочий стол\PNG\ButtonCrysR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5661248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Прямоугольник 29"/>
            <p:cNvSpPr/>
            <p:nvPr/>
          </p:nvSpPr>
          <p:spPr>
            <a:xfrm>
              <a:off x="7020128" y="5805697"/>
              <a:ext cx="385726" cy="5222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8</a:t>
              </a:r>
            </a:p>
          </p:txBody>
        </p:sp>
      </p:grpSp>
      <p:grpSp>
        <p:nvGrpSpPr>
          <p:cNvPr id="28" name="Группа 55"/>
          <p:cNvGrpSpPr>
            <a:grpSpLocks/>
          </p:cNvGrpSpPr>
          <p:nvPr/>
        </p:nvGrpSpPr>
        <p:grpSpPr bwMode="auto">
          <a:xfrm>
            <a:off x="6084888" y="2276475"/>
            <a:ext cx="790575" cy="792163"/>
            <a:chOff x="5940152" y="5720184"/>
            <a:chExt cx="792088" cy="792088"/>
          </a:xfrm>
        </p:grpSpPr>
        <p:pic>
          <p:nvPicPr>
            <p:cNvPr id="5175" name="Picture 31" descr="H:\Documents and Settings\Aida\Рабочий стол\PNG\ButtonCrysY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5720184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Прямоугольник 32"/>
            <p:cNvSpPr/>
            <p:nvPr/>
          </p:nvSpPr>
          <p:spPr>
            <a:xfrm>
              <a:off x="6156465" y="5877332"/>
              <a:ext cx="384910" cy="5238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7</a:t>
              </a:r>
            </a:p>
          </p:txBody>
        </p:sp>
      </p:grpSp>
      <p:grpSp>
        <p:nvGrpSpPr>
          <p:cNvPr id="31" name="Группа 51"/>
          <p:cNvGrpSpPr>
            <a:grpSpLocks/>
          </p:cNvGrpSpPr>
          <p:nvPr/>
        </p:nvGrpSpPr>
        <p:grpSpPr bwMode="auto">
          <a:xfrm>
            <a:off x="6516688" y="1341438"/>
            <a:ext cx="792162" cy="792162"/>
            <a:chOff x="4860032" y="5707112"/>
            <a:chExt cx="792088" cy="792088"/>
          </a:xfrm>
        </p:grpSpPr>
        <p:pic>
          <p:nvPicPr>
            <p:cNvPr id="5173" name="Picture 30" descr="H:\Documents and Settings\Aida\Рабочий стол\PNG\ButtonCrysDEP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5707112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Прямоугольник 35"/>
            <p:cNvSpPr/>
            <p:nvPr/>
          </p:nvSpPr>
          <p:spPr>
            <a:xfrm>
              <a:off x="5075912" y="5876958"/>
              <a:ext cx="385726" cy="5238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6</a:t>
              </a:r>
            </a:p>
          </p:txBody>
        </p:sp>
      </p:grpSp>
      <p:grpSp>
        <p:nvGrpSpPr>
          <p:cNvPr id="34" name="Группа 37"/>
          <p:cNvGrpSpPr>
            <a:grpSpLocks/>
          </p:cNvGrpSpPr>
          <p:nvPr/>
        </p:nvGrpSpPr>
        <p:grpSpPr bwMode="auto">
          <a:xfrm>
            <a:off x="6011863" y="1628775"/>
            <a:ext cx="779462" cy="779463"/>
            <a:chOff x="3635896" y="5445224"/>
            <a:chExt cx="779016" cy="779016"/>
          </a:xfrm>
        </p:grpSpPr>
        <p:pic>
          <p:nvPicPr>
            <p:cNvPr id="5171" name="Picture 28" descr="H:\Documents and Settings\Aida\Рабочий стол\PNG\ButtonCrysDO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5445224"/>
              <a:ext cx="779016" cy="77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Прямоугольник 38"/>
            <p:cNvSpPr/>
            <p:nvPr/>
          </p:nvSpPr>
          <p:spPr>
            <a:xfrm>
              <a:off x="3832633" y="5561046"/>
              <a:ext cx="385541" cy="5235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4</a:t>
              </a:r>
            </a:p>
          </p:txBody>
        </p:sp>
      </p:grpSp>
      <p:grpSp>
        <p:nvGrpSpPr>
          <p:cNvPr id="37" name="Группа 31"/>
          <p:cNvGrpSpPr>
            <a:grpSpLocks/>
          </p:cNvGrpSpPr>
          <p:nvPr/>
        </p:nvGrpSpPr>
        <p:grpSpPr bwMode="auto">
          <a:xfrm>
            <a:off x="6076950" y="1873250"/>
            <a:ext cx="792163" cy="792163"/>
            <a:chOff x="2267744" y="5491088"/>
            <a:chExt cx="792088" cy="792088"/>
          </a:xfrm>
        </p:grpSpPr>
        <p:pic>
          <p:nvPicPr>
            <p:cNvPr id="5169" name="Picture 27" descr="H:\Documents and Settings\Aida\Рабочий стол\PNG\ButtonCrysDY.p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5491088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Прямоугольник 41"/>
            <p:cNvSpPr/>
            <p:nvPr/>
          </p:nvSpPr>
          <p:spPr>
            <a:xfrm>
              <a:off x="2483624" y="5589504"/>
              <a:ext cx="385726" cy="5222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3</a:t>
              </a:r>
            </a:p>
          </p:txBody>
        </p:sp>
      </p:grpSp>
      <p:grpSp>
        <p:nvGrpSpPr>
          <p:cNvPr id="40" name="Группа 25"/>
          <p:cNvGrpSpPr>
            <a:grpSpLocks/>
          </p:cNvGrpSpPr>
          <p:nvPr/>
        </p:nvGrpSpPr>
        <p:grpSpPr bwMode="auto">
          <a:xfrm>
            <a:off x="6804025" y="908050"/>
            <a:ext cx="792163" cy="792163"/>
            <a:chOff x="1331640" y="5432152"/>
            <a:chExt cx="792088" cy="792088"/>
          </a:xfrm>
        </p:grpSpPr>
        <p:pic>
          <p:nvPicPr>
            <p:cNvPr id="5167" name="Picture 26" descr="H:\Documents and Settings\Aida\Рабочий стол\PNG\ButtonCrysDP.pn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432152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Прямоугольник 44"/>
            <p:cNvSpPr/>
            <p:nvPr/>
          </p:nvSpPr>
          <p:spPr>
            <a:xfrm>
              <a:off x="1528471" y="5546441"/>
              <a:ext cx="385726" cy="5222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2</a:t>
              </a:r>
            </a:p>
          </p:txBody>
        </p:sp>
      </p:grpSp>
      <p:grpSp>
        <p:nvGrpSpPr>
          <p:cNvPr id="43" name="Группа 20"/>
          <p:cNvGrpSpPr>
            <a:grpSpLocks/>
          </p:cNvGrpSpPr>
          <p:nvPr/>
        </p:nvGrpSpPr>
        <p:grpSpPr bwMode="auto">
          <a:xfrm>
            <a:off x="7308850" y="1268413"/>
            <a:ext cx="765175" cy="766762"/>
            <a:chOff x="1187624" y="3356992"/>
            <a:chExt cx="765944" cy="765944"/>
          </a:xfrm>
        </p:grpSpPr>
        <p:pic>
          <p:nvPicPr>
            <p:cNvPr id="5165" name="Picture 25" descr="H:\Documents and Settings\Aida\Рабочий стол\PNG\ButtonCrysB.pn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3356992"/>
              <a:ext cx="765944" cy="765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TextBox 47"/>
            <p:cNvSpPr txBox="1"/>
            <p:nvPr/>
          </p:nvSpPr>
          <p:spPr>
            <a:xfrm>
              <a:off x="1356068" y="3472755"/>
              <a:ext cx="384561" cy="52331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1</a:t>
              </a:r>
            </a:p>
          </p:txBody>
        </p:sp>
      </p:grpSp>
      <p:sp>
        <p:nvSpPr>
          <p:cNvPr id="49" name="Месяц 48"/>
          <p:cNvSpPr/>
          <p:nvPr/>
        </p:nvSpPr>
        <p:spPr bwMode="auto">
          <a:xfrm rot="14479721">
            <a:off x="6144419" y="3480594"/>
            <a:ext cx="654050" cy="1182688"/>
          </a:xfrm>
          <a:prstGeom prst="moon">
            <a:avLst>
              <a:gd name="adj" fmla="val 15267"/>
            </a:avLst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Трапеция 49"/>
          <p:cNvSpPr/>
          <p:nvPr/>
        </p:nvSpPr>
        <p:spPr bwMode="auto">
          <a:xfrm>
            <a:off x="6444208" y="2492896"/>
            <a:ext cx="1295400" cy="2736304"/>
          </a:xfrm>
          <a:prstGeom prst="trapezoid">
            <a:avLst>
              <a:gd name="adj" fmla="val 39245"/>
            </a:avLst>
          </a:prstGeom>
          <a:gradFill flip="none" rotWithShape="1">
            <a:gsLst>
              <a:gs pos="10000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0" scaled="0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Трапеция 50"/>
          <p:cNvSpPr/>
          <p:nvPr/>
        </p:nvSpPr>
        <p:spPr bwMode="auto">
          <a:xfrm rot="16947424">
            <a:off x="6204744" y="4245769"/>
            <a:ext cx="698500" cy="71438"/>
          </a:xfrm>
          <a:prstGeom prst="trapezoid">
            <a:avLst>
              <a:gd name="adj" fmla="val 70380"/>
            </a:avLst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2" name="Picture 32" descr="Picture1.png"/>
          <p:cNvPicPr>
            <a:picLocks noChangeAspect="1"/>
          </p:cNvPicPr>
          <p:nvPr/>
        </p:nvPicPr>
        <p:blipFill>
          <a:blip r:embed="rId17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04025" y="4508500"/>
            <a:ext cx="6096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47" name="Группа 20"/>
          <p:cNvGrpSpPr>
            <a:grpSpLocks/>
          </p:cNvGrpSpPr>
          <p:nvPr/>
        </p:nvGrpSpPr>
        <p:grpSpPr bwMode="auto">
          <a:xfrm>
            <a:off x="6227763" y="1412875"/>
            <a:ext cx="1811337" cy="1238250"/>
            <a:chOff x="3278716" y="1987085"/>
            <a:chExt cx="1810142" cy="1238217"/>
          </a:xfrm>
        </p:grpSpPr>
        <p:sp>
          <p:nvSpPr>
            <p:cNvPr id="54" name="Прямоугольник 53"/>
            <p:cNvSpPr/>
            <p:nvPr/>
          </p:nvSpPr>
          <p:spPr bwMode="auto">
            <a:xfrm rot="5400000">
              <a:off x="3649068" y="2468542"/>
              <a:ext cx="1008633" cy="45720"/>
            </a:xfrm>
            <a:prstGeom prst="rect">
              <a:avLst/>
            </a:prstGeom>
            <a:gradFill>
              <a:gsLst>
                <a:gs pos="0">
                  <a:srgbClr val="FFFFFF">
                    <a:alpha val="59000"/>
                  </a:srgbClr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Прямоугольник 54"/>
            <p:cNvSpPr/>
            <p:nvPr/>
          </p:nvSpPr>
          <p:spPr bwMode="auto">
            <a:xfrm rot="19616184">
              <a:off x="3278716" y="3124238"/>
              <a:ext cx="1008139" cy="45743"/>
            </a:xfrm>
            <a:prstGeom prst="rect">
              <a:avLst/>
            </a:prstGeom>
            <a:gradFill>
              <a:gsLst>
                <a:gs pos="0">
                  <a:srgbClr val="FFFFFF">
                    <a:alpha val="59000"/>
                  </a:srgbClr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Прямоугольник 55"/>
            <p:cNvSpPr/>
            <p:nvPr/>
          </p:nvSpPr>
          <p:spPr bwMode="auto">
            <a:xfrm rot="12645845">
              <a:off x="4080719" y="3179559"/>
              <a:ext cx="1008139" cy="45743"/>
            </a:xfrm>
            <a:prstGeom prst="rect">
              <a:avLst/>
            </a:prstGeom>
            <a:gradFill>
              <a:gsLst>
                <a:gs pos="0">
                  <a:srgbClr val="FFFFFF">
                    <a:alpha val="59000"/>
                  </a:srgbClr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57" name="Овал 56"/>
          <p:cNvSpPr/>
          <p:nvPr/>
        </p:nvSpPr>
        <p:spPr bwMode="auto">
          <a:xfrm>
            <a:off x="6947445" y="2204418"/>
            <a:ext cx="288925" cy="287337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8" name="Прямая со стрелкой 57"/>
          <p:cNvCxnSpPr>
            <a:stCxn id="5152" idx="0"/>
          </p:cNvCxnSpPr>
          <p:nvPr/>
        </p:nvCxnSpPr>
        <p:spPr>
          <a:xfrm rot="5400000" flipH="1" flipV="1">
            <a:off x="6779419" y="5120481"/>
            <a:ext cx="6477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152" name="TextBox 107"/>
          <p:cNvSpPr txBox="1">
            <a:spLocks noChangeArrowheads="1"/>
          </p:cNvSpPr>
          <p:nvPr/>
        </p:nvSpPr>
        <p:spPr bwMode="auto">
          <a:xfrm>
            <a:off x="5734050" y="5445125"/>
            <a:ext cx="2735263" cy="584200"/>
          </a:xfrm>
          <a:prstGeom prst="rect">
            <a:avLst/>
          </a:prstGeom>
          <a:solidFill>
            <a:srgbClr val="00B0F0">
              <a:alpha val="4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uk-UA" altLang="ru-RU" sz="1600"/>
              <a:t>Кликни кнопку, щоб випала куля з номером.</a:t>
            </a:r>
          </a:p>
        </p:txBody>
      </p:sp>
      <p:sp>
        <p:nvSpPr>
          <p:cNvPr id="61" name="Вертикальный свиток 60"/>
          <p:cNvSpPr/>
          <p:nvPr/>
        </p:nvSpPr>
        <p:spPr>
          <a:xfrm rot="10800000">
            <a:off x="468313" y="765175"/>
            <a:ext cx="4175125" cy="5400675"/>
          </a:xfrm>
          <a:prstGeom prst="verticalScroll">
            <a:avLst/>
          </a:prstGeom>
          <a:solidFill>
            <a:srgbClr val="7030A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1187450" y="1125538"/>
            <a:ext cx="2879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uk-UA" altLang="ru-RU" sz="3200"/>
              <a:t>Завдання № </a:t>
            </a:r>
            <a:r>
              <a:rPr lang="ru-RU" altLang="ru-RU" sz="3200"/>
              <a:t>9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971550" y="2133600"/>
            <a:ext cx="3024188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uk-UA" altLang="ru-RU" sz="3200"/>
              <a:t>Пройти тестування в середовищі </a:t>
            </a:r>
            <a:r>
              <a:rPr lang="en-US" altLang="ru-RU" sz="3200"/>
              <a:t>Test-W2</a:t>
            </a:r>
            <a:endParaRPr lang="ru-RU" altLang="ru-RU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12 1.85185E-6 L 0.04115 1.85185E-6 L 0.07622 0.07731 L 0.04115 0.15416 L -0.02812 0.15416 L -0.06302 0.07731 L -0.02812 1.85185E-6 Z " pathEditMode="relative" rAng="0" ptsTypes="FFFFFFF">
                                      <p:cBhvr>
                                        <p:cTn id="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" y="77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02778 0.05857 L 0.08368 0.05857 L 0.05573 0.11806 L 0.08368 0.17662 L 0.02778 0.17662 L -3.33333E-6 0.23635 L -0.02777 0.17662 L -0.0835 0.17662 L -0.05573 0.11806 L -0.0835 0.05857 L -0.02777 0.05857 L -3.33333E-6 -3.33333E-6 Z " pathEditMode="relative" rAng="0" ptsTypes="FFFFFFFFFFFFF">
                                      <p:cBhvr>
                                        <p:cTn id="10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8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33333E-6 C 0.01684 -0.0507 0.04236 -0.08264 0.07083 -0.08264 C 0.09896 -0.08264 0.12448 -0.0507 0.14167 3.33333E-6 C 0.12448 0.05069 0.09896 0.08264 0.07083 0.08264 C 0.04236 0.08264 0.01684 0.05069 -1.38889E-6 3.33333E-6 Z " pathEditMode="relative" rAng="0" ptsTypes="fffff">
                                      <p:cBhvr>
                                        <p:cTn id="1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0.01025 2.22222E-6 C 0.01511 2.22222E-6 0.02049 -0.01134 0.02535 -0.0132 C 0.029 -0.0132 0.03577 -0.00255 0.03872 -0.00255 C 0.04289 -0.00255 0.04723 -0.00602 0.05504 -0.00602 L 0.0606 -0.13241 L 0.06667 0.02083 L 0.07396 2.22222E-6 L 0.07987 -0.00602 L 0.09462 -0.0007 C 0.10122 -0.00347 0.1066 -0.01389 0.1132 -0.01829 C 0.11563 -0.01875 0.12119 -0.01968 0.12483 -0.01829 C 0.12848 -0.01644 0.13143 -0.00509 0.13264 -0.00417 C 0.13455 -0.0007 0.13872 -0.00417 0.14115 -0.00255 L 0.1448 2.22222E-6 L 0.15157 2.22222E-6 " pathEditMode="relative" rAng="0" ptsTypes="FfffFFFFFffffFFF">
                                      <p:cBhvr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0" y="-56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118 -0.15733  0.132 -0.15733  0.011 0  C 0.132 -0.15733  0.132 0.176  0.011 0.01467  C 0.132 0.176  -0.118 0.176  0 0.01467  C -0.118 0.176  -0.118 -0.15733  0 0  Z" pathEditMode="relative" ptsTypes="">
                                      <p:cBhvr>
                                        <p:cTn id="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C 0.00104 -0.00255 0.00608 -0.02987 0.01875 -0.02801 C 0.0382 -0.02547 0.04566 -0.00602 0.06354 -0.02547 C 0.07483 -0.03704 0.08802 -0.06598 0.09774 -0.06528 C 0.11962 -0.06436 0.12413 -0.0345 0.12413 -0.00695 C 0.12483 0.03171 0.09618 0.06435 0.06163 0.06805 C 0.02656 0.07083 -0.00243 0.02916 -1.11111E-6 4.81481E-6 Z " pathEditMode="relative" rAng="0" ptsTypes="fffffff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0" y="2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C -0.01267 -0.01227 -0.0191 -0.0331 -0.01563 -0.05417 C -0.01389 -0.06134 -0.01146 -0.06852 -0.00799 -0.07408 C -0.0059 -0.05764 0.00243 -0.04259 0.01441 -0.0331 C 0.01441 -0.05324 0.02378 -0.07269 0.03941 -0.08148 C 0.04462 -0.08496 0.05035 -0.08658 0.0559 -0.08681 C 0.0474 -0.075 0.04271 -0.05764 0.04462 -0.03959 C 0.05712 -0.05255 0.07517 -0.05556 0.09045 -0.04607 C 0.09583 -0.04329 0.10121 -0.0382 0.10486 -0.0331 C 0.09115 -0.03472 0.07743 -0.02824 0.06753 -0.01505 C 0.08316 -0.01088 0.09653 0.0044 0.10052 0.02523 C 0.10156 0.03217 0.10156 0.03958 0.10052 0.04676 C 0.09305 0.0331 0.08021 0.02361 0.06632 0.02222 C 0.07326 0.04028 0.07153 0.0625 0.06128 0.07893 C 0.05712 0.08495 0.05243 0.08981 0.0474 0.09305 C 0.05156 0.07685 0.04913 0.05903 0.04149 0.04467 C 0.03472 0.0625 0.01962 0.07477 0.00243 0.07477 C -0.00417 0.07477 -0.00972 0.07315 -0.0151 0.07037 C -0.00226 0.06481 0.00746 0.05092 0.01215 0.03449 C -0.00417 0.03889 -0.02066 0.03217 -0.03177 0.01574 C -0.03594 0.00926 -0.03802 0.00301 -0.03958 -0.00463 C -0.02847 0.00509 -0.0132 0.00648 8.33333E-7 2.22222E-6 Z " pathEditMode="relative" rAng="0" ptsTypes="ffffffffffffffffffffff">
                                      <p:cBhvr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0" y="3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4.07407E-6 C -0.00226 0.00671 -0.00712 0.01388 -0.00903 0.02291 C -0.01111 0.03287 -0.01215 0.04467 -0.0132 0.05601 C -0.01406 0.06805 -0.0132 0.07801 -0.01215 0.08865 C -0.01111 0.09861 -0.00972 0.10949 -0.0059 0.11805 C -0.00295 0.12777 0.00226 0.13472 0.00798 0.14004 C 0.01319 0.14537 0.01927 0.14884 0.02552 0.15115 C 0.0316 0.15324 0.03785 0.15324 0.04358 0.15115 C 0.04965 0.14884 0.05538 0.14467 0.05989 0.1375 C 0.06458 0.13125 0.06875 0.12314 0.07083 0.11296 C 0.07361 0.10416 0.07448 0.09166 0.07448 0.08148 C 0.075 0.07176 0.07448 0.06018 0.0717 0.04976 C 0.06944 0.04097 0.06458 0.03402 0.05851 0.03032 C 0.05226 0.02777 0.04618 0.03125 0.04201 0.0375 C 0.03837 0.04375 0.03576 0.05347 0.03524 0.06527 C 0.03524 0.07708 0.03576 0.08773 0.03837 0.09699 C 0.04097 0.10578 0.04062 0.10763 0.05069 0.11944 C 0.05989 0.13194 0.06944 0.1287 0.075 0.12939 C 0.08073 0.12939 0.08524 0.12569 0.09097 0.12176 C 0.09722 0.11782 0.10226 0.10949 0.1059 0.10254 C 0.10955 0.09513 0.11111 0.08588 0.11302 0.07176 C 0.11493 0.0574 0.11493 0.04976 0.11493 0.03912 C 0.11493 0.02824 0.11493 0.01759 0.11493 0.00671 " pathEditMode="relative" rAng="0" ptsTypes="fffffffffffffffffffffff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0" y="77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296E-6 C 0.02291 -2.96296E-6 0.04149 0.02199 0.04149 0.04885 C 0.04149 0.0669 0.03368 0.08264 0.02222 0.0919 C 0.02222 0.09213 0.0217 0.0919 0.0217 0.09213 C 0.01753 0.09537 0.0151 0.10116 0.0151 0.10764 C 0.0151 0.11343 0.01753 0.11829 0.02048 0.12199 C 0.02534 0.12755 0.0283 0.13611 0.0283 0.14468 C 0.0283 0.16343 0.01562 0.17848 3.61111E-6 0.17848 C -0.01563 0.17848 -0.02813 0.16343 -0.02813 0.14468 C -0.02813 0.13611 -0.02518 0.12755 -0.02032 0.12199 C -0.01736 0.11829 -0.01563 0.11343 -0.01563 0.10764 C -0.01563 0.10116 -0.01789 0.09537 -0.02153 0.0919 C -0.02153 0.09213 -0.02205 0.0919 -0.02205 0.09213 C -0.03403 0.08264 -0.04184 0.0669 -0.04184 0.04885 C -0.04184 0.02199 -0.02344 -2.96296E-6 3.61111E-6 -2.96296E-6 C 3.61111E-6 -2.96296E-6 3.61111E-6 -2.96296E-6 3.61111E-6 -2.96296E-6 Z " pathEditMode="relative" rAng="0" ptsTypes="ffffffffffffffff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.03519 C -2.22222E-6 -0.03148 0.01806 -0.08264 0.04011 -0.08264 C 0.06285 -0.08264 0.08108 -0.03148 0.08108 0.03519 C 0.08108 0.10185 0.09931 0.15324 0.12205 0.15324 C 0.1441 0.15324 0.16233 0.10185 0.16233 0.03519 " pathEditMode="relative" rAng="0" ptsTypes="fffff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0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7 C -0.0026 -0.00694 -0.01145 -0.01319 -0.01458 -0.01319 C -0.03402 -0.01319 -0.05399 0.09143 -0.05399 0.19676 C -0.05399 0.14329 -0.06406 0.09143 -0.07361 0.09143 C -0.0835 0.09143 -0.09305 0.14421 -0.09305 0.19676 C -0.09305 0.17037 -0.09809 0.14329 -0.10312 0.14329 C -0.10816 0.14329 -0.11302 0.16968 -0.11302 0.19676 C -0.11302 0.18287 -0.11562 0.17037 -0.11823 0.17037 C -0.12066 0.17037 -0.12309 0.18356 -0.12309 0.19676 C -0.12309 0.18958 -0.12448 0.18287 -0.12569 0.18287 C -0.12639 0.18287 -0.12812 0.18958 -0.12812 0.19676 C -0.12812 0.19306 -0.12882 0.18958 -0.12951 0.18958 C -0.12951 0.19051 -0.13073 0.19306 -0.13073 0.19676 C -0.13073 0.19468 -0.13073 0.19306 -0.13142 0.19306 C -0.13142 0.19398 -0.13211 0.19468 -0.13211 0.19676 C -0.13211 0.1956 -0.13211 0.19468 -0.13211 0.19398 C -0.13281 0.19398 -0.13281 0.19468 -0.13281 0.19583 C -0.1335 0.19583 -0.1335 0.19468 -0.1335 0.19398 C -0.13385 0.19398 -0.13385 0.19468 -0.13385 0.19583 " pathEditMode="relative" rAng="0" ptsTypes="fffffffffffffffffff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0" y="92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7 C -0.00486 0.00602 -0.01024 0.01227 -0.01267 0.01991 C -0.0151 0.02847 -0.01632 0.03843 -0.01736 0.04861 C -0.01857 0.05857 -0.01736 0.06713 -0.01632 0.07639 C -0.0151 0.08495 -0.01319 0.09421 -0.00902 0.10185 C -0.00555 0.10949 0.0007 0.11574 0.00729 0.12037 C 0.0132 0.125 0.02049 0.12801 0.02778 0.12963 C 0.03507 0.13125 0.04219 0.13125 0.04896 0.12963 C 0.05625 0.12801 0.06268 0.12407 0.06823 0.11806 C 0.07361 0.11273 0.07848 0.10556 0.08091 0.09722 C 0.08403 0.08935 0.08507 0.0787 0.08507 0.07014 C 0.08577 0.06157 0.08507 0.05162 0.08212 0.04329 C 0.07917 0.03542 0.07361 0.02917 0.0665 0.02616 C 0.0592 0.02384 0.05191 0.02685 0.04705 0.03241 C 0.04288 0.03773 0.03976 0.0463 0.03924 0.05625 C 0.03924 0.0662 0.03976 0.07546 0.04288 0.08333 C 0.04584 0.09097 0.04514 0.09259 0.05729 0.10255 C 0.06823 0.11343 0.07917 0.11042 0.08577 0.11111 C 0.09236 0.11111 0.09775 0.10787 0.10434 0.10486 C 0.11181 0.10116 0.11771 0.09421 0.12205 0.08796 C 0.12622 0.08171 0.12778 0.07407 0.13038 0.06157 C 0.13229 0.04931 0.13229 0.04329 0.13229 0.0338 C 0.13229 0.02454 0.13229 0.01528 0.13229 0.00602 " pathEditMode="relative" rAng="0" ptsTypes="fffffffffffffffffffffff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0" y="66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0.09254 0.09027 L 0.05695 0.23726 L -0.05694 0.23726 L -0.09236 0.09027 L -1.11111E-6 3.7037E-6 Z " pathEditMode="relative" rAng="0" ptsTypes="FFFFFF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9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 L 0.07483 0.26782 L -0.07448 0.26782 L -3.05556E-6 0 Z " pathEditMode="relative" rAng="0" ptsTypes="FFFF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481E-6 C 0.02171 0.14375 0.04358 0.28773 0.05226 0.34537 " pathEditMode="relative" ptsTypes="aA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.02084 L -0.02796 0.03287 C -0.03368 0.03565 -0.04236 0.0375 -0.05139 0.0375 C -0.06181 0.0375 -0.07014 0.03565 -0.07587 0.03287 L -0.10348 0.02084 " pathEditMode="relative" rAng="0" ptsTypes="FffFF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0" y="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0" grpId="0"/>
      <p:bldP spid="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gotovie-prezentacii.ru/wp-content/uploads/2013/02/fon-m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Шестиугольник 2"/>
          <p:cNvSpPr/>
          <p:nvPr/>
        </p:nvSpPr>
        <p:spPr>
          <a:xfrm>
            <a:off x="5292080" y="404664"/>
            <a:ext cx="3441982" cy="3096344"/>
          </a:xfrm>
          <a:prstGeom prst="hexagon">
            <a:avLst/>
          </a:prstGeom>
          <a:solidFill>
            <a:srgbClr val="00B0F0">
              <a:alpha val="27000"/>
            </a:srgbClr>
          </a:solidFill>
          <a:ln w="41275"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schemeClr val="bg1">
                <a:lumMod val="85000"/>
                <a:alpha val="80000"/>
              </a:schemeClr>
            </a:outerShdw>
          </a:effectLst>
          <a:scene3d>
            <a:camera prst="orthographicFront"/>
            <a:lightRig rig="balanced" dir="t"/>
          </a:scene3d>
          <a:sp3d extrusionH="76200" contourW="12700" prstMaterial="matte">
            <a:bevelT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" name="Группа 73"/>
          <p:cNvGrpSpPr>
            <a:grpSpLocks/>
          </p:cNvGrpSpPr>
          <p:nvPr/>
        </p:nvGrpSpPr>
        <p:grpSpPr bwMode="auto">
          <a:xfrm>
            <a:off x="6011863" y="765175"/>
            <a:ext cx="792162" cy="792163"/>
            <a:chOff x="251520" y="4482976"/>
            <a:chExt cx="792088" cy="792088"/>
          </a:xfrm>
        </p:grpSpPr>
        <p:pic>
          <p:nvPicPr>
            <p:cNvPr id="6217" name="Picture 34" descr="H:\Documents and Settings\Aida\Рабочий стол\PNG\ButtonCrys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4482976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322950" y="4581392"/>
              <a:ext cx="585733" cy="5222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10</a:t>
              </a:r>
            </a:p>
          </p:txBody>
        </p:sp>
      </p:grpSp>
      <p:grpSp>
        <p:nvGrpSpPr>
          <p:cNvPr id="4" name="Группа 96"/>
          <p:cNvGrpSpPr>
            <a:grpSpLocks/>
          </p:cNvGrpSpPr>
          <p:nvPr/>
        </p:nvGrpSpPr>
        <p:grpSpPr bwMode="auto">
          <a:xfrm>
            <a:off x="6659563" y="620713"/>
            <a:ext cx="792162" cy="792162"/>
            <a:chOff x="1115616" y="4509120"/>
            <a:chExt cx="792088" cy="792088"/>
          </a:xfrm>
        </p:grpSpPr>
        <p:pic>
          <p:nvPicPr>
            <p:cNvPr id="6215" name="Picture 35" descr="H:\Documents and Settings\Aida\Рабочий стол\PNG\ButtonCrysPr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4509120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1187046" y="4653569"/>
              <a:ext cx="566685" cy="5222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11</a:t>
              </a:r>
            </a:p>
          </p:txBody>
        </p:sp>
      </p:grpSp>
      <p:grpSp>
        <p:nvGrpSpPr>
          <p:cNvPr id="7" name="Группа 93"/>
          <p:cNvGrpSpPr>
            <a:grpSpLocks/>
          </p:cNvGrpSpPr>
          <p:nvPr/>
        </p:nvGrpSpPr>
        <p:grpSpPr bwMode="auto">
          <a:xfrm>
            <a:off x="6732588" y="549275"/>
            <a:ext cx="777875" cy="777875"/>
            <a:chOff x="2051720" y="4581128"/>
            <a:chExt cx="779016" cy="779016"/>
          </a:xfrm>
        </p:grpSpPr>
        <p:pic>
          <p:nvPicPr>
            <p:cNvPr id="6213" name="Picture 36" descr="H:\Documents and Settings\Aida\Рабочий стол\PNG\ButtonCrysT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4581128"/>
              <a:ext cx="779016" cy="77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Прямоугольник 14"/>
            <p:cNvSpPr/>
            <p:nvPr/>
          </p:nvSpPr>
          <p:spPr>
            <a:xfrm>
              <a:off x="2123262" y="4725803"/>
              <a:ext cx="586647" cy="5230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12</a:t>
              </a:r>
            </a:p>
          </p:txBody>
        </p:sp>
      </p:grpSp>
      <p:grpSp>
        <p:nvGrpSpPr>
          <p:cNvPr id="8" name="Группа 90"/>
          <p:cNvGrpSpPr>
            <a:grpSpLocks/>
          </p:cNvGrpSpPr>
          <p:nvPr/>
        </p:nvGrpSpPr>
        <p:grpSpPr bwMode="auto">
          <a:xfrm>
            <a:off x="7667625" y="1341438"/>
            <a:ext cx="779463" cy="777875"/>
            <a:chOff x="2915816" y="4581128"/>
            <a:chExt cx="779016" cy="779016"/>
          </a:xfrm>
        </p:grpSpPr>
        <p:pic>
          <p:nvPicPr>
            <p:cNvPr id="6211" name="Picture 37" descr="H:\Documents and Settings\Aida\Рабочий стол\PNG\ButtonCrysC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4581128"/>
              <a:ext cx="779016" cy="77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Прямоугольник 17"/>
            <p:cNvSpPr/>
            <p:nvPr/>
          </p:nvSpPr>
          <p:spPr>
            <a:xfrm>
              <a:off x="2987213" y="4725802"/>
              <a:ext cx="585451" cy="523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13</a:t>
              </a:r>
            </a:p>
          </p:txBody>
        </p:sp>
      </p:grpSp>
      <p:grpSp>
        <p:nvGrpSpPr>
          <p:cNvPr id="9" name="Группа 87"/>
          <p:cNvGrpSpPr>
            <a:grpSpLocks/>
          </p:cNvGrpSpPr>
          <p:nvPr/>
        </p:nvGrpSpPr>
        <p:grpSpPr bwMode="auto">
          <a:xfrm>
            <a:off x="5767388" y="1520825"/>
            <a:ext cx="779462" cy="779463"/>
            <a:chOff x="3995936" y="4653136"/>
            <a:chExt cx="779016" cy="779016"/>
          </a:xfrm>
        </p:grpSpPr>
        <p:pic>
          <p:nvPicPr>
            <p:cNvPr id="6209" name="Picture 38" descr="H:\Documents and Settings\Aida\Рабочий стол\PNG\ButtonCrysDEC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4653136"/>
              <a:ext cx="779016" cy="77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Прямоугольник 20"/>
            <p:cNvSpPr/>
            <p:nvPr/>
          </p:nvSpPr>
          <p:spPr>
            <a:xfrm>
              <a:off x="4067332" y="4797516"/>
              <a:ext cx="585453" cy="5235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14</a:t>
              </a:r>
            </a:p>
          </p:txBody>
        </p:sp>
      </p:grpSp>
      <p:grpSp>
        <p:nvGrpSpPr>
          <p:cNvPr id="10" name="Группа 84"/>
          <p:cNvGrpSpPr>
            <a:grpSpLocks/>
          </p:cNvGrpSpPr>
          <p:nvPr/>
        </p:nvGrpSpPr>
        <p:grpSpPr bwMode="auto">
          <a:xfrm>
            <a:off x="7235825" y="836613"/>
            <a:ext cx="779463" cy="779462"/>
            <a:chOff x="5076056" y="4653136"/>
            <a:chExt cx="779016" cy="779016"/>
          </a:xfrm>
        </p:grpSpPr>
        <p:pic>
          <p:nvPicPr>
            <p:cNvPr id="6207" name="Picture 39" descr="H:\Documents and Settings\Aida\Рабочий стол\PNG\ButtonCrysDBP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4653136"/>
              <a:ext cx="779016" cy="77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Прямоугольник 23"/>
            <p:cNvSpPr/>
            <p:nvPr/>
          </p:nvSpPr>
          <p:spPr>
            <a:xfrm>
              <a:off x="5147453" y="4797515"/>
              <a:ext cx="585451" cy="5235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15</a:t>
              </a:r>
            </a:p>
          </p:txBody>
        </p:sp>
      </p:grpSp>
      <p:grpSp>
        <p:nvGrpSpPr>
          <p:cNvPr id="13" name="Группа 63"/>
          <p:cNvGrpSpPr>
            <a:grpSpLocks/>
          </p:cNvGrpSpPr>
          <p:nvPr/>
        </p:nvGrpSpPr>
        <p:grpSpPr bwMode="auto">
          <a:xfrm>
            <a:off x="6227763" y="1052513"/>
            <a:ext cx="777875" cy="779462"/>
            <a:chOff x="7812360" y="5301208"/>
            <a:chExt cx="779016" cy="779016"/>
          </a:xfrm>
        </p:grpSpPr>
        <p:pic>
          <p:nvPicPr>
            <p:cNvPr id="6205" name="Picture 33" descr="H:\Documents and Settings\Aida\Рабочий стол\PNG\ButtonCrysDEG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360" y="5301208"/>
              <a:ext cx="779016" cy="77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Прямоугольник 26"/>
            <p:cNvSpPr/>
            <p:nvPr/>
          </p:nvSpPr>
          <p:spPr>
            <a:xfrm>
              <a:off x="8028577" y="5445587"/>
              <a:ext cx="384739" cy="5235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9</a:t>
              </a:r>
            </a:p>
          </p:txBody>
        </p:sp>
      </p:grpSp>
      <p:grpSp>
        <p:nvGrpSpPr>
          <p:cNvPr id="16" name="Группа 59"/>
          <p:cNvGrpSpPr>
            <a:grpSpLocks/>
          </p:cNvGrpSpPr>
          <p:nvPr/>
        </p:nvGrpSpPr>
        <p:grpSpPr bwMode="auto">
          <a:xfrm>
            <a:off x="6227763" y="1484313"/>
            <a:ext cx="792162" cy="792162"/>
            <a:chOff x="6804248" y="5661248"/>
            <a:chExt cx="792088" cy="792088"/>
          </a:xfrm>
        </p:grpSpPr>
        <p:pic>
          <p:nvPicPr>
            <p:cNvPr id="6203" name="Picture 32" descr="H:\Documents and Settings\Aida\Рабочий стол\PNG\ButtonCrysR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5661248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Прямоугольник 29"/>
            <p:cNvSpPr/>
            <p:nvPr/>
          </p:nvSpPr>
          <p:spPr>
            <a:xfrm>
              <a:off x="7020128" y="5805697"/>
              <a:ext cx="385726" cy="5222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8</a:t>
              </a:r>
            </a:p>
          </p:txBody>
        </p:sp>
      </p:grpSp>
      <p:grpSp>
        <p:nvGrpSpPr>
          <p:cNvPr id="19" name="Группа 55"/>
          <p:cNvGrpSpPr>
            <a:grpSpLocks/>
          </p:cNvGrpSpPr>
          <p:nvPr/>
        </p:nvGrpSpPr>
        <p:grpSpPr bwMode="auto">
          <a:xfrm>
            <a:off x="6084888" y="2276475"/>
            <a:ext cx="790575" cy="792163"/>
            <a:chOff x="5940152" y="5720184"/>
            <a:chExt cx="792088" cy="792088"/>
          </a:xfrm>
        </p:grpSpPr>
        <p:pic>
          <p:nvPicPr>
            <p:cNvPr id="6201" name="Picture 31" descr="H:\Documents and Settings\Aida\Рабочий стол\PNG\ButtonCrysY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5720184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Прямоугольник 32"/>
            <p:cNvSpPr/>
            <p:nvPr/>
          </p:nvSpPr>
          <p:spPr>
            <a:xfrm>
              <a:off x="6156465" y="5877332"/>
              <a:ext cx="384910" cy="5238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7</a:t>
              </a:r>
            </a:p>
          </p:txBody>
        </p:sp>
      </p:grpSp>
      <p:grpSp>
        <p:nvGrpSpPr>
          <p:cNvPr id="22" name="Группа 51"/>
          <p:cNvGrpSpPr>
            <a:grpSpLocks/>
          </p:cNvGrpSpPr>
          <p:nvPr/>
        </p:nvGrpSpPr>
        <p:grpSpPr bwMode="auto">
          <a:xfrm>
            <a:off x="6516688" y="1341438"/>
            <a:ext cx="792162" cy="792162"/>
            <a:chOff x="4860032" y="5707112"/>
            <a:chExt cx="792088" cy="792088"/>
          </a:xfrm>
        </p:grpSpPr>
        <p:pic>
          <p:nvPicPr>
            <p:cNvPr id="6199" name="Picture 30" descr="H:\Documents and Settings\Aida\Рабочий стол\PNG\ButtonCrysDEP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5707112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Прямоугольник 35"/>
            <p:cNvSpPr/>
            <p:nvPr/>
          </p:nvSpPr>
          <p:spPr>
            <a:xfrm>
              <a:off x="5075912" y="5876958"/>
              <a:ext cx="385726" cy="5238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6</a:t>
              </a:r>
            </a:p>
          </p:txBody>
        </p:sp>
      </p:grpSp>
      <p:grpSp>
        <p:nvGrpSpPr>
          <p:cNvPr id="25" name="Группа 37"/>
          <p:cNvGrpSpPr>
            <a:grpSpLocks/>
          </p:cNvGrpSpPr>
          <p:nvPr/>
        </p:nvGrpSpPr>
        <p:grpSpPr bwMode="auto">
          <a:xfrm>
            <a:off x="6011863" y="1628775"/>
            <a:ext cx="779462" cy="779463"/>
            <a:chOff x="3635896" y="5445224"/>
            <a:chExt cx="779016" cy="779016"/>
          </a:xfrm>
        </p:grpSpPr>
        <p:pic>
          <p:nvPicPr>
            <p:cNvPr id="6197" name="Picture 28" descr="H:\Documents and Settings\Aida\Рабочий стол\PNG\ButtonCrysDO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5445224"/>
              <a:ext cx="779016" cy="77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Прямоугольник 38"/>
            <p:cNvSpPr/>
            <p:nvPr/>
          </p:nvSpPr>
          <p:spPr>
            <a:xfrm>
              <a:off x="3832633" y="5561046"/>
              <a:ext cx="385541" cy="5235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4</a:t>
              </a:r>
            </a:p>
          </p:txBody>
        </p:sp>
      </p:grpSp>
      <p:grpSp>
        <p:nvGrpSpPr>
          <p:cNvPr id="28" name="Группа 31"/>
          <p:cNvGrpSpPr>
            <a:grpSpLocks/>
          </p:cNvGrpSpPr>
          <p:nvPr/>
        </p:nvGrpSpPr>
        <p:grpSpPr bwMode="auto">
          <a:xfrm>
            <a:off x="6076950" y="1873250"/>
            <a:ext cx="792163" cy="792163"/>
            <a:chOff x="2267744" y="5491088"/>
            <a:chExt cx="792088" cy="792088"/>
          </a:xfrm>
        </p:grpSpPr>
        <p:pic>
          <p:nvPicPr>
            <p:cNvPr id="6195" name="Picture 27" descr="H:\Documents and Settings\Aida\Рабочий стол\PNG\ButtonCrysDY.p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5491088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Прямоугольник 41"/>
            <p:cNvSpPr/>
            <p:nvPr/>
          </p:nvSpPr>
          <p:spPr>
            <a:xfrm>
              <a:off x="2483624" y="5589504"/>
              <a:ext cx="385726" cy="5222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3</a:t>
              </a:r>
            </a:p>
          </p:txBody>
        </p:sp>
      </p:grpSp>
      <p:grpSp>
        <p:nvGrpSpPr>
          <p:cNvPr id="31" name="Группа 25"/>
          <p:cNvGrpSpPr>
            <a:grpSpLocks/>
          </p:cNvGrpSpPr>
          <p:nvPr/>
        </p:nvGrpSpPr>
        <p:grpSpPr bwMode="auto">
          <a:xfrm>
            <a:off x="6804025" y="908050"/>
            <a:ext cx="792163" cy="792163"/>
            <a:chOff x="1331640" y="5432152"/>
            <a:chExt cx="792088" cy="792088"/>
          </a:xfrm>
        </p:grpSpPr>
        <p:pic>
          <p:nvPicPr>
            <p:cNvPr id="6193" name="Picture 26" descr="H:\Documents and Settings\Aida\Рабочий стол\PNG\ButtonCrysDP.pn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432152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Прямоугольник 44"/>
            <p:cNvSpPr/>
            <p:nvPr/>
          </p:nvSpPr>
          <p:spPr>
            <a:xfrm>
              <a:off x="1528471" y="5546441"/>
              <a:ext cx="385726" cy="5222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2</a:t>
              </a:r>
            </a:p>
          </p:txBody>
        </p:sp>
      </p:grpSp>
      <p:grpSp>
        <p:nvGrpSpPr>
          <p:cNvPr id="34" name="Группа 20"/>
          <p:cNvGrpSpPr>
            <a:grpSpLocks/>
          </p:cNvGrpSpPr>
          <p:nvPr/>
        </p:nvGrpSpPr>
        <p:grpSpPr bwMode="auto">
          <a:xfrm>
            <a:off x="7308850" y="1268413"/>
            <a:ext cx="765175" cy="766762"/>
            <a:chOff x="1187624" y="3356992"/>
            <a:chExt cx="765944" cy="765944"/>
          </a:xfrm>
        </p:grpSpPr>
        <p:pic>
          <p:nvPicPr>
            <p:cNvPr id="6191" name="Picture 25" descr="H:\Documents and Settings\Aida\Рабочий стол\PNG\ButtonCrysB.pn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3356992"/>
              <a:ext cx="765944" cy="765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TextBox 47"/>
            <p:cNvSpPr txBox="1"/>
            <p:nvPr/>
          </p:nvSpPr>
          <p:spPr>
            <a:xfrm>
              <a:off x="1356068" y="3472755"/>
              <a:ext cx="384561" cy="52331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1</a:t>
              </a:r>
            </a:p>
          </p:txBody>
        </p:sp>
      </p:grpSp>
      <p:sp>
        <p:nvSpPr>
          <p:cNvPr id="49" name="Месяц 48"/>
          <p:cNvSpPr/>
          <p:nvPr/>
        </p:nvSpPr>
        <p:spPr bwMode="auto">
          <a:xfrm rot="14479721">
            <a:off x="6144419" y="3480594"/>
            <a:ext cx="654050" cy="1182688"/>
          </a:xfrm>
          <a:prstGeom prst="moon">
            <a:avLst>
              <a:gd name="adj" fmla="val 15267"/>
            </a:avLst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Трапеция 50"/>
          <p:cNvSpPr/>
          <p:nvPr/>
        </p:nvSpPr>
        <p:spPr bwMode="auto">
          <a:xfrm rot="16947424">
            <a:off x="6204744" y="4245769"/>
            <a:ext cx="698500" cy="71438"/>
          </a:xfrm>
          <a:prstGeom prst="trapezoid">
            <a:avLst>
              <a:gd name="adj" fmla="val 70380"/>
            </a:avLst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6166" name="Группа 20"/>
          <p:cNvGrpSpPr>
            <a:grpSpLocks/>
          </p:cNvGrpSpPr>
          <p:nvPr/>
        </p:nvGrpSpPr>
        <p:grpSpPr bwMode="auto">
          <a:xfrm>
            <a:off x="6227763" y="1412875"/>
            <a:ext cx="1811337" cy="1238250"/>
            <a:chOff x="3278716" y="1987085"/>
            <a:chExt cx="1810142" cy="1238217"/>
          </a:xfrm>
        </p:grpSpPr>
        <p:sp>
          <p:nvSpPr>
            <p:cNvPr id="54" name="Прямоугольник 53"/>
            <p:cNvSpPr/>
            <p:nvPr/>
          </p:nvSpPr>
          <p:spPr bwMode="auto">
            <a:xfrm rot="5400000">
              <a:off x="3649068" y="2468542"/>
              <a:ext cx="1008633" cy="45720"/>
            </a:xfrm>
            <a:prstGeom prst="rect">
              <a:avLst/>
            </a:prstGeom>
            <a:gradFill>
              <a:gsLst>
                <a:gs pos="0">
                  <a:srgbClr val="FFFFFF">
                    <a:alpha val="59000"/>
                  </a:srgbClr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Прямоугольник 54"/>
            <p:cNvSpPr/>
            <p:nvPr/>
          </p:nvSpPr>
          <p:spPr bwMode="auto">
            <a:xfrm rot="19616184">
              <a:off x="3278716" y="3124238"/>
              <a:ext cx="1008139" cy="45743"/>
            </a:xfrm>
            <a:prstGeom prst="rect">
              <a:avLst/>
            </a:prstGeom>
            <a:gradFill>
              <a:gsLst>
                <a:gs pos="0">
                  <a:srgbClr val="FFFFFF">
                    <a:alpha val="59000"/>
                  </a:srgbClr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Прямоугольник 55"/>
            <p:cNvSpPr/>
            <p:nvPr/>
          </p:nvSpPr>
          <p:spPr bwMode="auto">
            <a:xfrm rot="12645845">
              <a:off x="4080719" y="3179559"/>
              <a:ext cx="1008139" cy="45743"/>
            </a:xfrm>
            <a:prstGeom prst="rect">
              <a:avLst/>
            </a:prstGeom>
            <a:gradFill>
              <a:gsLst>
                <a:gs pos="0">
                  <a:srgbClr val="FFFFFF">
                    <a:alpha val="59000"/>
                  </a:srgbClr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57" name="Овал 56"/>
          <p:cNvSpPr/>
          <p:nvPr/>
        </p:nvSpPr>
        <p:spPr bwMode="auto">
          <a:xfrm>
            <a:off x="6947445" y="2204418"/>
            <a:ext cx="288925" cy="287337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8" name="Прямая со стрелкой 57"/>
          <p:cNvCxnSpPr>
            <a:stCxn id="6171" idx="0"/>
          </p:cNvCxnSpPr>
          <p:nvPr/>
        </p:nvCxnSpPr>
        <p:spPr>
          <a:xfrm flipV="1">
            <a:off x="7102475" y="4797425"/>
            <a:ext cx="1588" cy="6477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171" name="TextBox 107"/>
          <p:cNvSpPr txBox="1">
            <a:spLocks noChangeArrowheads="1"/>
          </p:cNvSpPr>
          <p:nvPr/>
        </p:nvSpPr>
        <p:spPr bwMode="auto">
          <a:xfrm>
            <a:off x="5734050" y="5445125"/>
            <a:ext cx="2735263" cy="584200"/>
          </a:xfrm>
          <a:prstGeom prst="rect">
            <a:avLst/>
          </a:prstGeom>
          <a:solidFill>
            <a:srgbClr val="00B0F0">
              <a:alpha val="4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uk-UA" altLang="ru-RU" sz="1600"/>
              <a:t>Кликни кнопку, щоб випала куля з номером.</a:t>
            </a:r>
          </a:p>
        </p:txBody>
      </p:sp>
      <p:grpSp>
        <p:nvGrpSpPr>
          <p:cNvPr id="40" name="Группа 55"/>
          <p:cNvGrpSpPr>
            <a:grpSpLocks/>
          </p:cNvGrpSpPr>
          <p:nvPr/>
        </p:nvGrpSpPr>
        <p:grpSpPr bwMode="auto">
          <a:xfrm>
            <a:off x="6732588" y="3500438"/>
            <a:ext cx="790575" cy="792162"/>
            <a:chOff x="5940152" y="5720184"/>
            <a:chExt cx="792088" cy="792088"/>
          </a:xfrm>
        </p:grpSpPr>
        <p:pic>
          <p:nvPicPr>
            <p:cNvPr id="6180" name="Picture 31" descr="H:\Documents and Settings\Aida\Рабочий стол\PNG\ButtonCrysY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5720184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Прямоугольник 64"/>
            <p:cNvSpPr/>
            <p:nvPr/>
          </p:nvSpPr>
          <p:spPr>
            <a:xfrm>
              <a:off x="6156465" y="5877331"/>
              <a:ext cx="384910" cy="5238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7</a:t>
              </a:r>
            </a:p>
          </p:txBody>
        </p:sp>
      </p:grpSp>
      <p:sp>
        <p:nvSpPr>
          <p:cNvPr id="50" name="Трапеция 49"/>
          <p:cNvSpPr/>
          <p:nvPr/>
        </p:nvSpPr>
        <p:spPr bwMode="auto">
          <a:xfrm>
            <a:off x="6444208" y="2492896"/>
            <a:ext cx="1295400" cy="2736304"/>
          </a:xfrm>
          <a:prstGeom prst="trapezoid">
            <a:avLst>
              <a:gd name="adj" fmla="val 39245"/>
            </a:avLst>
          </a:prstGeom>
          <a:gradFill flip="none" rotWithShape="1">
            <a:gsLst>
              <a:gs pos="10000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0" scaled="0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2" name="Picture 32" descr="Picture1.png"/>
          <p:cNvPicPr>
            <a:picLocks noChangeAspect="1"/>
          </p:cNvPicPr>
          <p:nvPr/>
        </p:nvPicPr>
        <p:blipFill>
          <a:blip r:embed="rId17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04025" y="4508500"/>
            <a:ext cx="6096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Вертикальный свиток 60"/>
          <p:cNvSpPr/>
          <p:nvPr/>
        </p:nvSpPr>
        <p:spPr>
          <a:xfrm rot="10800000">
            <a:off x="468313" y="765175"/>
            <a:ext cx="4175125" cy="5400675"/>
          </a:xfrm>
          <a:prstGeom prst="verticalScroll">
            <a:avLst/>
          </a:prstGeom>
          <a:solidFill>
            <a:srgbClr val="7030A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1187450" y="1125538"/>
            <a:ext cx="2879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uk-UA" altLang="ru-RU" sz="3200"/>
              <a:t>Завдання № </a:t>
            </a:r>
            <a:r>
              <a:rPr lang="ru-RU" altLang="ru-RU" sz="3200"/>
              <a:t>7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971550" y="1844675"/>
            <a:ext cx="309562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uk-UA" altLang="ru-RU" sz="3200"/>
              <a:t>Скласти алгоритм побудови образу точки М при повороті навколо точки О на 60</a:t>
            </a:r>
            <a:r>
              <a:rPr lang="uk-UA" altLang="ru-RU" sz="3200" baseline="30000"/>
              <a:t>0</a:t>
            </a:r>
            <a:endParaRPr lang="ru-RU" altLang="ru-RU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12 1.85185E-6 L 0.04115 1.85185E-6 L 0.07622 0.07731 L 0.04115 0.15416 L -0.02812 0.15416 L -0.06302 0.07731 L -0.02812 1.85185E-6 Z " pathEditMode="relative" rAng="0" ptsTypes="FFFFFFF">
                                      <p:cBhvr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" y="77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02778 0.05857 L 0.08368 0.05857 L 0.05573 0.11806 L 0.08368 0.17662 L 0.02778 0.17662 L -3.33333E-6 0.23635 L -0.02777 0.17662 L -0.0835 0.17662 L -0.05573 0.11806 L -0.0835 0.05857 L -0.02777 0.05857 L -3.33333E-6 -3.33333E-6 Z " pathEditMode="relative" rAng="0" ptsTypes="FFFFFFFFFFFFF">
                                      <p:cBhvr>
                                        <p:cTn id="10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8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33333E-6 C 0.01684 -0.0507 0.04236 -0.08264 0.07083 -0.08264 C 0.09896 -0.08264 0.12448 -0.0507 0.14167 3.33333E-6 C 0.12448 0.05069 0.09896 0.08264 0.07083 0.08264 C 0.04236 0.08264 0.01684 0.05069 -1.38889E-6 3.33333E-6 Z " pathEditMode="relative" rAng="0" ptsTypes="fffff">
                                      <p:cBhvr>
                                        <p:cTn id="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0.01025 2.22222E-6 C 0.01511 2.22222E-6 0.02049 -0.01134 0.02535 -0.0132 C 0.029 -0.0132 0.03577 -0.00255 0.03872 -0.00255 C 0.04289 -0.00255 0.04723 -0.00602 0.05504 -0.00602 L 0.0606 -0.13241 L 0.06667 0.02083 L 0.07396 2.22222E-6 L 0.07987 -0.00602 L 0.09462 -0.0007 C 0.10122 -0.00347 0.1066 -0.01389 0.1132 -0.01829 C 0.11563 -0.01875 0.12119 -0.01968 0.12483 -0.01829 C 0.12848 -0.01644 0.13143 -0.00509 0.13264 -0.00417 C 0.13455 -0.0007 0.13872 -0.00417 0.14115 -0.00255 L 0.1448 2.22222E-6 L 0.15157 2.22222E-6 " pathEditMode="relative" rAng="0" ptsTypes="FfffFFFFFffffFFF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0" y="-56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118 -0.15733  0.132 -0.15733  0.011 0  C 0.132 -0.15733  0.132 0.176  0.011 0.01467  C 0.132 0.176  -0.118 0.176  0 0.01467  C -0.118 0.176  -0.118 -0.15733  0 0  Z" pathEditMode="relative" ptsTypes="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C 0.00104 -0.00255 0.00608 -0.02987 0.01875 -0.02801 C 0.0382 -0.02547 0.04566 -0.00602 0.06354 -0.02547 C 0.07483 -0.03704 0.08802 -0.06598 0.09774 -0.06528 C 0.11962 -0.06436 0.12413 -0.0345 0.12413 -0.00695 C 0.12483 0.03171 0.09618 0.06435 0.06163 0.06805 C 0.02656 0.07083 -0.00243 0.02916 -1.11111E-6 4.81481E-6 Z " pathEditMode="relative" rAng="0" ptsTypes="fffffff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0" y="2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C -0.01267 -0.01227 -0.0191 -0.0331 -0.01563 -0.05417 C -0.01389 -0.06134 -0.01146 -0.06852 -0.00799 -0.07408 C -0.0059 -0.05764 0.00243 -0.04259 0.01441 -0.0331 C 0.01441 -0.05324 0.02378 -0.07269 0.03941 -0.08148 C 0.04462 -0.08496 0.05035 -0.08658 0.0559 -0.08681 C 0.0474 -0.075 0.04271 -0.05764 0.04462 -0.03959 C 0.05712 -0.05255 0.07517 -0.05556 0.09045 -0.04607 C 0.09583 -0.04329 0.10121 -0.0382 0.10486 -0.0331 C 0.09115 -0.03472 0.07743 -0.02824 0.06753 -0.01505 C 0.08316 -0.01088 0.09653 0.0044 0.10052 0.02523 C 0.10156 0.03217 0.10156 0.03958 0.10052 0.04676 C 0.09305 0.0331 0.08021 0.02361 0.06632 0.02222 C 0.07326 0.04028 0.07153 0.0625 0.06128 0.07893 C 0.05712 0.08495 0.05243 0.08981 0.0474 0.09305 C 0.05156 0.07685 0.04913 0.05903 0.04149 0.04467 C 0.03472 0.0625 0.01962 0.07477 0.00243 0.07477 C -0.00417 0.07477 -0.00972 0.07315 -0.0151 0.07037 C -0.00226 0.06481 0.00746 0.05092 0.01215 0.03449 C -0.00417 0.03889 -0.02066 0.03217 -0.03177 0.01574 C -0.03594 0.00926 -0.03802 0.00301 -0.03958 -0.00463 C -0.02847 0.00509 -0.0132 0.00648 8.33333E-7 2.22222E-6 Z " pathEditMode="relative" rAng="0" ptsTypes="ffffffffffffffffffffff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0" y="3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4.07407E-6 C -0.00226 0.00671 -0.00712 0.01388 -0.00903 0.02291 C -0.01111 0.03287 -0.01215 0.04467 -0.0132 0.05601 C -0.01406 0.06805 -0.0132 0.07801 -0.01215 0.08865 C -0.01111 0.09861 -0.00972 0.10949 -0.0059 0.11805 C -0.00295 0.12777 0.00226 0.13472 0.00798 0.14004 C 0.01319 0.14537 0.01927 0.14884 0.02552 0.15115 C 0.0316 0.15324 0.03785 0.15324 0.04358 0.15115 C 0.04965 0.14884 0.05538 0.14467 0.05989 0.1375 C 0.06458 0.13125 0.06875 0.12314 0.07083 0.11296 C 0.07361 0.10416 0.07448 0.09166 0.07448 0.08148 C 0.075 0.07176 0.07448 0.06018 0.0717 0.04976 C 0.06944 0.04097 0.06458 0.03402 0.05851 0.03032 C 0.05226 0.02777 0.04618 0.03125 0.04201 0.0375 C 0.03837 0.04375 0.03576 0.05347 0.03524 0.06527 C 0.03524 0.07708 0.03576 0.08773 0.03837 0.09699 C 0.04097 0.10578 0.04062 0.10763 0.05069 0.11944 C 0.05989 0.13194 0.06944 0.1287 0.075 0.12939 C 0.08073 0.12939 0.08524 0.12569 0.09097 0.12176 C 0.09722 0.11782 0.10226 0.10949 0.1059 0.10254 C 0.10955 0.09513 0.11111 0.08588 0.11302 0.07176 C 0.11493 0.0574 0.11493 0.04976 0.11493 0.03912 C 0.11493 0.02824 0.11493 0.01759 0.11493 0.00671 " pathEditMode="relative" rAng="0" ptsTypes="fffffffffffffffffffffff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0" y="77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296E-6 C 0.02291 -2.96296E-6 0.04149 0.02199 0.04149 0.04885 C 0.04149 0.0669 0.03368 0.08264 0.02222 0.0919 C 0.02222 0.09213 0.0217 0.0919 0.0217 0.09213 C 0.01753 0.09537 0.0151 0.10116 0.0151 0.10764 C 0.0151 0.11343 0.01753 0.11829 0.02048 0.12199 C 0.02534 0.12755 0.0283 0.13611 0.0283 0.14468 C 0.0283 0.16343 0.01562 0.17848 3.61111E-6 0.17848 C -0.01563 0.17848 -0.02813 0.16343 -0.02813 0.14468 C -0.02813 0.13611 -0.02518 0.12755 -0.02032 0.12199 C -0.01736 0.11829 -0.01563 0.11343 -0.01563 0.10764 C -0.01563 0.10116 -0.01789 0.09537 -0.02153 0.0919 C -0.02153 0.09213 -0.02205 0.0919 -0.02205 0.09213 C -0.03403 0.08264 -0.04184 0.0669 -0.04184 0.04885 C -0.04184 0.02199 -0.02344 -2.96296E-6 3.61111E-6 -2.96296E-6 C 3.61111E-6 -2.96296E-6 3.61111E-6 -2.96296E-6 3.61111E-6 -2.96296E-6 Z " pathEditMode="relative" rAng="0" ptsTypes="ffffffffffffffff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.03519 C -2.22222E-6 -0.03148 0.01806 -0.08264 0.04011 -0.08264 C 0.06285 -0.08264 0.08108 -0.03148 0.08108 0.03519 C 0.08108 0.10185 0.09931 0.15324 0.12205 0.15324 C 0.1441 0.15324 0.16233 0.10185 0.16233 0.03519 " pathEditMode="relative" rAng="0" ptsTypes="fffff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0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7 C -0.0026 -0.00694 -0.01145 -0.01319 -0.01458 -0.01319 C -0.03402 -0.01319 -0.05399 0.09143 -0.05399 0.19676 C -0.05399 0.14329 -0.06406 0.09143 -0.07361 0.09143 C -0.0835 0.09143 -0.09305 0.14421 -0.09305 0.19676 C -0.09305 0.17037 -0.09809 0.14329 -0.10312 0.14329 C -0.10816 0.14329 -0.11302 0.16968 -0.11302 0.19676 C -0.11302 0.18287 -0.11562 0.17037 -0.11823 0.17037 C -0.12066 0.17037 -0.12309 0.18356 -0.12309 0.19676 C -0.12309 0.18958 -0.12448 0.18287 -0.12569 0.18287 C -0.12639 0.18287 -0.12812 0.18958 -0.12812 0.19676 C -0.12812 0.19306 -0.12882 0.18958 -0.12951 0.18958 C -0.12951 0.19051 -0.13073 0.19306 -0.13073 0.19676 C -0.13073 0.19468 -0.13073 0.19306 -0.13142 0.19306 C -0.13142 0.19398 -0.13211 0.19468 -0.13211 0.19676 C -0.13211 0.1956 -0.13211 0.19468 -0.13211 0.19398 C -0.13281 0.19398 -0.13281 0.19468 -0.13281 0.19583 C -0.1335 0.19583 -0.1335 0.19468 -0.1335 0.19398 C -0.13385 0.19398 -0.13385 0.19468 -0.13385 0.19583 " pathEditMode="relative" rAng="0" ptsTypes="fffffffffffffffffff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0" y="92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3.33333E-6 C -0.00712 0.00602 -0.0125 0.01227 -0.01493 0.0199 C -0.01736 0.02847 -0.01857 0.03842 -0.01962 0.04861 C -0.02083 0.05856 -0.01962 0.06713 -0.01857 0.07639 C -0.01736 0.08495 -0.01545 0.09421 -0.01128 0.10185 C -0.00781 0.10949 -0.00156 0.11574 0.00504 0.12037 C 0.01094 0.125 0.01823 0.12801 0.02552 0.12963 C 0.03281 0.13125 0.03993 0.13125 0.0467 0.12963 C 0.05399 0.12801 0.06042 0.12407 0.06597 0.11805 C 0.07136 0.11273 0.07622 0.10555 0.07865 0.09722 C 0.08177 0.08935 0.08281 0.0787 0.08281 0.07014 C 0.08351 0.06157 0.08281 0.05162 0.07986 0.04328 C 0.07691 0.03541 0.07136 0.02916 0.06424 0.02615 C 0.05695 0.02384 0.04965 0.02685 0.04479 0.0324 C 0.04063 0.03773 0.0375 0.04629 0.03698 0.05625 C 0.03698 0.0662 0.0375 0.07546 0.04063 0.08333 C 0.04358 0.09097 0.04288 0.09259 0.05504 0.10254 C 0.06597 0.11342 0.07691 0.11041 0.08351 0.11111 C 0.09011 0.11111 0.09549 0.10787 0.10209 0.10486 C 0.10955 0.10115 0.11545 0.09421 0.11979 0.08796 C 0.12396 0.08171 0.12552 0.07407 0.12813 0.06157 C 0.13004 0.0493 0.13004 0.04328 0.13004 0.03379 C 0.13004 0.02453 0.13004 0.01527 0.13004 0.00602 " pathEditMode="relative" rAng="0" ptsTypes="fffffffffffffffffffffff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0" y="66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21 0.10394 L 0.12674 0.19421 L 0.09115 0.34121 L -0.02274 0.34121 L -0.05816 0.19421 L 0.03421 0.10394 Z " pathEditMode="relative" rAng="0" ptsTypes="FFFFFF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9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 L 0.07483 0.26782 L -0.07448 0.26782 L -3.05556E-6 0 Z " pathEditMode="relative" rAng="0" ptsTypes="FFFF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C 0.02795 0.09143 0.05625 0.18379 0.06788 0.2217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0" y="1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7.40741E-7 C -0.00087 0.00532 -0.00035 0.01157 -0.00243 0.01574 C -0.00313 0.01736 -0.01493 0.02106 -0.01719 0.02199 C -0.0217 0.02384 -0.03004 0.0287 -0.03004 0.02917 C -0.04115 0.02778 -0.05261 0.02755 -0.06406 0.02546 C -0.06806 0.02454 -0.0757 0.01736 -0.07865 0.01574 C -0.08976 0.00995 -0.10018 0.00486 -0.11042 -0.00255 " pathEditMode="relative" rAng="0" ptsTypes="ffffffA">
                                      <p:cBhvr>
                                        <p:cTn id="4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" y="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/>
      <p:bldP spid="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gotovie-prezentacii.ru/wp-content/uploads/2013/02/fon-m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5457" name="Freeform 113"/>
          <p:cNvSpPr>
            <a:spLocks/>
          </p:cNvSpPr>
          <p:nvPr/>
        </p:nvSpPr>
        <p:spPr bwMode="auto">
          <a:xfrm>
            <a:off x="3987800" y="5054600"/>
            <a:ext cx="4889500" cy="12700"/>
          </a:xfrm>
          <a:custGeom>
            <a:avLst/>
            <a:gdLst>
              <a:gd name="T0" fmla="*/ 0 w 3080"/>
              <a:gd name="T1" fmla="*/ 20161247 h 8"/>
              <a:gd name="T2" fmla="*/ 2147483647 w 3080"/>
              <a:gd name="T3" fmla="*/ 0 h 8"/>
              <a:gd name="T4" fmla="*/ 0 60000 65536"/>
              <a:gd name="T5" fmla="*/ 0 60000 65536"/>
              <a:gd name="T6" fmla="*/ 0 w 3080"/>
              <a:gd name="T7" fmla="*/ 0 h 8"/>
              <a:gd name="T8" fmla="*/ 3080 w 3080"/>
              <a:gd name="T9" fmla="*/ 8 h 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080" h="8">
                <a:moveTo>
                  <a:pt x="0" y="8"/>
                </a:moveTo>
                <a:lnTo>
                  <a:pt x="308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00113" y="2211388"/>
            <a:ext cx="5973762" cy="2960687"/>
            <a:chOff x="514" y="754"/>
            <a:chExt cx="3763" cy="1865"/>
          </a:xfrm>
        </p:grpSpPr>
        <p:sp>
          <p:nvSpPr>
            <p:cNvPr id="7207" name="Freeform 3"/>
            <p:cNvSpPr>
              <a:spLocks/>
            </p:cNvSpPr>
            <p:nvPr/>
          </p:nvSpPr>
          <p:spPr bwMode="auto">
            <a:xfrm>
              <a:off x="612" y="2548"/>
              <a:ext cx="3662" cy="3"/>
            </a:xfrm>
            <a:custGeom>
              <a:avLst/>
              <a:gdLst>
                <a:gd name="T0" fmla="*/ 2945 w 4554"/>
                <a:gd name="T1" fmla="*/ 0 h 3"/>
                <a:gd name="T2" fmla="*/ 0 w 4554"/>
                <a:gd name="T3" fmla="*/ 3 h 3"/>
                <a:gd name="T4" fmla="*/ 0 60000 65536"/>
                <a:gd name="T5" fmla="*/ 0 60000 65536"/>
                <a:gd name="T6" fmla="*/ 0 w 4554"/>
                <a:gd name="T7" fmla="*/ 0 h 3"/>
                <a:gd name="T8" fmla="*/ 4554 w 4554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554" h="3">
                  <a:moveTo>
                    <a:pt x="4554" y="0"/>
                  </a:moveTo>
                  <a:lnTo>
                    <a:pt x="0" y="3"/>
                  </a:lnTo>
                </a:path>
              </a:pathLst>
            </a:custGeom>
            <a:noFill/>
            <a:ln w="571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08" name="Oval 4"/>
            <p:cNvSpPr>
              <a:spLocks noChangeArrowheads="1"/>
            </p:cNvSpPr>
            <p:nvPr/>
          </p:nvSpPr>
          <p:spPr bwMode="auto">
            <a:xfrm>
              <a:off x="2436" y="2478"/>
              <a:ext cx="36" cy="14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7209" name="Text Box 5"/>
            <p:cNvSpPr txBox="1">
              <a:spLocks noChangeArrowheads="1"/>
            </p:cNvSpPr>
            <p:nvPr/>
          </p:nvSpPr>
          <p:spPr bwMode="auto">
            <a:xfrm>
              <a:off x="4013" y="2106"/>
              <a:ext cx="2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hangingPunct="0"/>
              <a:r>
                <a:rPr lang="ru-RU" altLang="ru-RU" sz="1400" b="1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7210" name="Text Box 6"/>
            <p:cNvSpPr txBox="1">
              <a:spLocks noChangeArrowheads="1"/>
            </p:cNvSpPr>
            <p:nvPr/>
          </p:nvSpPr>
          <p:spPr bwMode="auto">
            <a:xfrm>
              <a:off x="3872" y="1855"/>
              <a:ext cx="32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hangingPunct="0"/>
              <a:r>
                <a:rPr lang="ru-RU" altLang="ru-RU" sz="1400" b="1">
                  <a:solidFill>
                    <a:srgbClr val="000000"/>
                  </a:solidFill>
                </a:rPr>
                <a:t>20</a:t>
              </a:r>
            </a:p>
          </p:txBody>
        </p:sp>
        <p:sp>
          <p:nvSpPr>
            <p:cNvPr id="7211" name="Text Box 7"/>
            <p:cNvSpPr txBox="1">
              <a:spLocks noChangeArrowheads="1"/>
            </p:cNvSpPr>
            <p:nvPr/>
          </p:nvSpPr>
          <p:spPr bwMode="auto">
            <a:xfrm>
              <a:off x="3485" y="1200"/>
              <a:ext cx="2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hangingPunct="0"/>
              <a:r>
                <a:rPr lang="ru-RU" altLang="ru-RU" sz="1400" b="1">
                  <a:solidFill>
                    <a:srgbClr val="000000"/>
                  </a:solidFill>
                </a:rPr>
                <a:t>50</a:t>
              </a:r>
            </a:p>
          </p:txBody>
        </p:sp>
        <p:sp>
          <p:nvSpPr>
            <p:cNvPr id="7212" name="Text Box 8"/>
            <p:cNvSpPr txBox="1">
              <a:spLocks noChangeArrowheads="1"/>
            </p:cNvSpPr>
            <p:nvPr/>
          </p:nvSpPr>
          <p:spPr bwMode="auto">
            <a:xfrm>
              <a:off x="3245" y="1036"/>
              <a:ext cx="2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hangingPunct="0"/>
              <a:r>
                <a:rPr lang="ru-RU" altLang="ru-RU" sz="1400" b="1">
                  <a:solidFill>
                    <a:srgbClr val="000000"/>
                  </a:solidFill>
                </a:rPr>
                <a:t>60</a:t>
              </a:r>
            </a:p>
          </p:txBody>
        </p:sp>
        <p:sp>
          <p:nvSpPr>
            <p:cNvPr id="7213" name="Text Box 9"/>
            <p:cNvSpPr txBox="1">
              <a:spLocks noChangeArrowheads="1"/>
            </p:cNvSpPr>
            <p:nvPr/>
          </p:nvSpPr>
          <p:spPr bwMode="auto">
            <a:xfrm>
              <a:off x="2970" y="879"/>
              <a:ext cx="2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hangingPunct="0"/>
              <a:r>
                <a:rPr lang="ru-RU" altLang="ru-RU" sz="1400" b="1">
                  <a:solidFill>
                    <a:srgbClr val="000000"/>
                  </a:solidFill>
                </a:rPr>
                <a:t>70</a:t>
              </a:r>
            </a:p>
          </p:txBody>
        </p:sp>
        <p:sp>
          <p:nvSpPr>
            <p:cNvPr id="7214" name="Text Box 10"/>
            <p:cNvSpPr txBox="1">
              <a:spLocks noChangeArrowheads="1"/>
            </p:cNvSpPr>
            <p:nvPr/>
          </p:nvSpPr>
          <p:spPr bwMode="auto">
            <a:xfrm>
              <a:off x="2629" y="769"/>
              <a:ext cx="34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hangingPunct="0"/>
              <a:r>
                <a:rPr lang="ru-RU" altLang="ru-RU" sz="1400" b="1">
                  <a:solidFill>
                    <a:srgbClr val="000000"/>
                  </a:solidFill>
                </a:rPr>
                <a:t>80</a:t>
              </a:r>
            </a:p>
          </p:txBody>
        </p:sp>
        <p:sp>
          <p:nvSpPr>
            <p:cNvPr id="7215" name="Text Box 11"/>
            <p:cNvSpPr txBox="1">
              <a:spLocks noChangeArrowheads="1"/>
            </p:cNvSpPr>
            <p:nvPr/>
          </p:nvSpPr>
          <p:spPr bwMode="auto">
            <a:xfrm>
              <a:off x="2347" y="967"/>
              <a:ext cx="27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hangingPunct="0"/>
              <a:r>
                <a:rPr lang="ru-RU" altLang="ru-RU" sz="1600" b="1">
                  <a:solidFill>
                    <a:srgbClr val="FF0000"/>
                  </a:solidFill>
                  <a:latin typeface="Batang" pitchFamily="18" charset="-127"/>
                </a:rPr>
                <a:t>90</a:t>
              </a:r>
            </a:p>
          </p:txBody>
        </p:sp>
        <p:sp>
          <p:nvSpPr>
            <p:cNvPr id="7216" name="Text Box 12"/>
            <p:cNvSpPr txBox="1">
              <a:spLocks noChangeArrowheads="1"/>
            </p:cNvSpPr>
            <p:nvPr/>
          </p:nvSpPr>
          <p:spPr bwMode="auto">
            <a:xfrm>
              <a:off x="2038" y="769"/>
              <a:ext cx="2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hangingPunct="0"/>
              <a:r>
                <a:rPr lang="ru-RU" altLang="ru-RU" sz="1400" b="1">
                  <a:solidFill>
                    <a:srgbClr val="000000"/>
                  </a:solidFill>
                </a:rPr>
                <a:t>100</a:t>
              </a:r>
            </a:p>
          </p:txBody>
        </p:sp>
        <p:sp>
          <p:nvSpPr>
            <p:cNvPr id="7217" name="Text Box 13"/>
            <p:cNvSpPr txBox="1">
              <a:spLocks noChangeArrowheads="1"/>
            </p:cNvSpPr>
            <p:nvPr/>
          </p:nvSpPr>
          <p:spPr bwMode="auto">
            <a:xfrm>
              <a:off x="1723" y="845"/>
              <a:ext cx="28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hangingPunct="0"/>
              <a:r>
                <a:rPr lang="ru-RU" altLang="ru-RU" sz="1400" b="1">
                  <a:solidFill>
                    <a:srgbClr val="000000"/>
                  </a:solidFill>
                </a:rPr>
                <a:t>110</a:t>
              </a:r>
            </a:p>
          </p:txBody>
        </p:sp>
        <p:sp>
          <p:nvSpPr>
            <p:cNvPr id="7218" name="Text Box 14"/>
            <p:cNvSpPr txBox="1">
              <a:spLocks noChangeArrowheads="1"/>
            </p:cNvSpPr>
            <p:nvPr/>
          </p:nvSpPr>
          <p:spPr bwMode="auto">
            <a:xfrm>
              <a:off x="1493" y="956"/>
              <a:ext cx="28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hangingPunct="0"/>
              <a:r>
                <a:rPr lang="ru-RU" altLang="ru-RU" sz="1400" b="1">
                  <a:solidFill>
                    <a:srgbClr val="000000"/>
                  </a:solidFill>
                </a:rPr>
                <a:t>120</a:t>
              </a:r>
            </a:p>
          </p:txBody>
        </p:sp>
        <p:sp>
          <p:nvSpPr>
            <p:cNvPr id="7219" name="Text Box 15"/>
            <p:cNvSpPr txBox="1">
              <a:spLocks noChangeArrowheads="1"/>
            </p:cNvSpPr>
            <p:nvPr/>
          </p:nvSpPr>
          <p:spPr bwMode="auto">
            <a:xfrm>
              <a:off x="1247" y="1152"/>
              <a:ext cx="2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hangingPunct="0"/>
              <a:r>
                <a:rPr lang="ru-RU" altLang="ru-RU" sz="1400" b="1">
                  <a:solidFill>
                    <a:srgbClr val="000000"/>
                  </a:solidFill>
                </a:rPr>
                <a:t>130</a:t>
              </a:r>
            </a:p>
          </p:txBody>
        </p:sp>
        <p:sp>
          <p:nvSpPr>
            <p:cNvPr id="7220" name="Text Box 16"/>
            <p:cNvSpPr txBox="1">
              <a:spLocks noChangeArrowheads="1"/>
            </p:cNvSpPr>
            <p:nvPr/>
          </p:nvSpPr>
          <p:spPr bwMode="auto">
            <a:xfrm>
              <a:off x="1045" y="1307"/>
              <a:ext cx="2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hangingPunct="0"/>
              <a:r>
                <a:rPr lang="ru-RU" altLang="ru-RU" sz="1400" b="1">
                  <a:solidFill>
                    <a:srgbClr val="000000"/>
                  </a:solidFill>
                </a:rPr>
                <a:t>140</a:t>
              </a:r>
            </a:p>
          </p:txBody>
        </p:sp>
        <p:sp>
          <p:nvSpPr>
            <p:cNvPr id="7221" name="Text Box 17"/>
            <p:cNvSpPr txBox="1">
              <a:spLocks noChangeArrowheads="1"/>
            </p:cNvSpPr>
            <p:nvPr/>
          </p:nvSpPr>
          <p:spPr bwMode="auto">
            <a:xfrm>
              <a:off x="881" y="1543"/>
              <a:ext cx="28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hangingPunct="0"/>
              <a:r>
                <a:rPr lang="ru-RU" altLang="ru-RU" sz="1400" b="1">
                  <a:solidFill>
                    <a:srgbClr val="000000"/>
                  </a:solidFill>
                </a:rPr>
                <a:t>150</a:t>
              </a:r>
            </a:p>
          </p:txBody>
        </p:sp>
        <p:sp>
          <p:nvSpPr>
            <p:cNvPr id="7222" name="Text Box 18"/>
            <p:cNvSpPr txBox="1">
              <a:spLocks noChangeArrowheads="1"/>
            </p:cNvSpPr>
            <p:nvPr/>
          </p:nvSpPr>
          <p:spPr bwMode="auto">
            <a:xfrm>
              <a:off x="735" y="1818"/>
              <a:ext cx="28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hangingPunct="0"/>
              <a:r>
                <a:rPr lang="ru-RU" altLang="ru-RU" sz="1400" b="1">
                  <a:solidFill>
                    <a:srgbClr val="000000"/>
                  </a:solidFill>
                </a:rPr>
                <a:t>160</a:t>
              </a:r>
            </a:p>
          </p:txBody>
        </p:sp>
        <p:sp>
          <p:nvSpPr>
            <p:cNvPr id="7223" name="Text Box 19"/>
            <p:cNvSpPr txBox="1">
              <a:spLocks noChangeArrowheads="1"/>
            </p:cNvSpPr>
            <p:nvPr/>
          </p:nvSpPr>
          <p:spPr bwMode="auto">
            <a:xfrm>
              <a:off x="612" y="2082"/>
              <a:ext cx="40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hangingPunct="0"/>
              <a:r>
                <a:rPr lang="ru-RU" altLang="ru-RU" sz="1400" b="1">
                  <a:solidFill>
                    <a:srgbClr val="000000"/>
                  </a:solidFill>
                </a:rPr>
                <a:t>170</a:t>
              </a:r>
            </a:p>
          </p:txBody>
        </p:sp>
        <p:sp>
          <p:nvSpPr>
            <p:cNvPr id="7224" name="Text Box 20"/>
            <p:cNvSpPr txBox="1">
              <a:spLocks noChangeArrowheads="1"/>
            </p:cNvSpPr>
            <p:nvPr/>
          </p:nvSpPr>
          <p:spPr bwMode="auto">
            <a:xfrm>
              <a:off x="514" y="2374"/>
              <a:ext cx="36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hangingPunct="0"/>
              <a:r>
                <a:rPr lang="ru-RU" altLang="ru-RU" sz="1400" b="1">
                  <a:solidFill>
                    <a:srgbClr val="000000"/>
                  </a:solidFill>
                </a:rPr>
                <a:t>   180</a:t>
              </a:r>
            </a:p>
          </p:txBody>
        </p:sp>
        <p:sp>
          <p:nvSpPr>
            <p:cNvPr id="7225" name="Text Box 21"/>
            <p:cNvSpPr txBox="1">
              <a:spLocks noChangeArrowheads="1"/>
            </p:cNvSpPr>
            <p:nvPr/>
          </p:nvSpPr>
          <p:spPr bwMode="auto">
            <a:xfrm>
              <a:off x="3685" y="2365"/>
              <a:ext cx="2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hangingPunct="0"/>
              <a:r>
                <a:rPr lang="ru-RU" altLang="ru-RU" sz="1400" b="1">
                  <a:solidFill>
                    <a:srgbClr val="000000"/>
                  </a:solidFill>
                </a:rPr>
                <a:t>180</a:t>
              </a:r>
            </a:p>
          </p:txBody>
        </p:sp>
        <p:sp>
          <p:nvSpPr>
            <p:cNvPr id="7226" name="Text Box 22"/>
            <p:cNvSpPr txBox="1">
              <a:spLocks noChangeArrowheads="1"/>
            </p:cNvSpPr>
            <p:nvPr/>
          </p:nvSpPr>
          <p:spPr bwMode="auto">
            <a:xfrm>
              <a:off x="3639" y="2160"/>
              <a:ext cx="2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hangingPunct="0"/>
              <a:r>
                <a:rPr lang="ru-RU" altLang="ru-RU" sz="1400" b="1">
                  <a:solidFill>
                    <a:srgbClr val="000000"/>
                  </a:solidFill>
                </a:rPr>
                <a:t>170</a:t>
              </a:r>
            </a:p>
          </p:txBody>
        </p:sp>
        <p:sp>
          <p:nvSpPr>
            <p:cNvPr id="7227" name="Text Box 23"/>
            <p:cNvSpPr txBox="1">
              <a:spLocks noChangeArrowheads="1"/>
            </p:cNvSpPr>
            <p:nvPr/>
          </p:nvSpPr>
          <p:spPr bwMode="auto">
            <a:xfrm>
              <a:off x="3560" y="1968"/>
              <a:ext cx="2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hangingPunct="0"/>
              <a:r>
                <a:rPr lang="ru-RU" altLang="ru-RU" sz="1400" b="1">
                  <a:solidFill>
                    <a:srgbClr val="000000"/>
                  </a:solidFill>
                </a:rPr>
                <a:t>160</a:t>
              </a:r>
            </a:p>
          </p:txBody>
        </p:sp>
        <p:sp>
          <p:nvSpPr>
            <p:cNvPr id="7228" name="Text Box 24"/>
            <p:cNvSpPr txBox="1">
              <a:spLocks noChangeArrowheads="1"/>
            </p:cNvSpPr>
            <p:nvPr/>
          </p:nvSpPr>
          <p:spPr bwMode="auto">
            <a:xfrm>
              <a:off x="3470" y="1832"/>
              <a:ext cx="2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hangingPunct="0"/>
              <a:r>
                <a:rPr lang="ru-RU" altLang="ru-RU" sz="1400" b="1">
                  <a:solidFill>
                    <a:srgbClr val="000000"/>
                  </a:solidFill>
                </a:rPr>
                <a:t>150</a:t>
              </a:r>
            </a:p>
          </p:txBody>
        </p:sp>
        <p:sp>
          <p:nvSpPr>
            <p:cNvPr id="7229" name="Text Box 25"/>
            <p:cNvSpPr txBox="1">
              <a:spLocks noChangeArrowheads="1"/>
            </p:cNvSpPr>
            <p:nvPr/>
          </p:nvSpPr>
          <p:spPr bwMode="auto">
            <a:xfrm>
              <a:off x="3367" y="1661"/>
              <a:ext cx="2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hangingPunct="0"/>
              <a:r>
                <a:rPr lang="ru-RU" altLang="ru-RU" sz="1400" b="1">
                  <a:solidFill>
                    <a:srgbClr val="000000"/>
                  </a:solidFill>
                </a:rPr>
                <a:t>140</a:t>
              </a:r>
            </a:p>
          </p:txBody>
        </p:sp>
        <p:sp>
          <p:nvSpPr>
            <p:cNvPr id="7230" name="Text Box 26"/>
            <p:cNvSpPr txBox="1">
              <a:spLocks noChangeArrowheads="1"/>
            </p:cNvSpPr>
            <p:nvPr/>
          </p:nvSpPr>
          <p:spPr bwMode="auto">
            <a:xfrm>
              <a:off x="3198" y="1480"/>
              <a:ext cx="2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hangingPunct="0"/>
              <a:r>
                <a:rPr lang="ru-RU" altLang="ru-RU" sz="1400" b="1">
                  <a:solidFill>
                    <a:srgbClr val="000000"/>
                  </a:solidFill>
                </a:rPr>
                <a:t>130</a:t>
              </a:r>
            </a:p>
          </p:txBody>
        </p:sp>
        <p:sp>
          <p:nvSpPr>
            <p:cNvPr id="7231" name="Text Box 27"/>
            <p:cNvSpPr txBox="1">
              <a:spLocks noChangeArrowheads="1"/>
            </p:cNvSpPr>
            <p:nvPr/>
          </p:nvSpPr>
          <p:spPr bwMode="auto">
            <a:xfrm>
              <a:off x="3016" y="1344"/>
              <a:ext cx="2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hangingPunct="0"/>
              <a:r>
                <a:rPr lang="ru-RU" altLang="ru-RU" sz="1400" b="1">
                  <a:solidFill>
                    <a:srgbClr val="000000"/>
                  </a:solidFill>
                </a:rPr>
                <a:t>120</a:t>
              </a:r>
            </a:p>
          </p:txBody>
        </p:sp>
        <p:sp>
          <p:nvSpPr>
            <p:cNvPr id="7232" name="Text Box 28"/>
            <p:cNvSpPr txBox="1">
              <a:spLocks noChangeArrowheads="1"/>
            </p:cNvSpPr>
            <p:nvPr/>
          </p:nvSpPr>
          <p:spPr bwMode="auto">
            <a:xfrm>
              <a:off x="2777" y="1242"/>
              <a:ext cx="2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hangingPunct="0"/>
              <a:r>
                <a:rPr lang="ru-RU" altLang="ru-RU" sz="1400" b="1">
                  <a:solidFill>
                    <a:srgbClr val="000000"/>
                  </a:solidFill>
                </a:rPr>
                <a:t>110</a:t>
              </a:r>
            </a:p>
          </p:txBody>
        </p:sp>
        <p:sp>
          <p:nvSpPr>
            <p:cNvPr id="7233" name="Text Box 29"/>
            <p:cNvSpPr txBox="1">
              <a:spLocks noChangeArrowheads="1"/>
            </p:cNvSpPr>
            <p:nvPr/>
          </p:nvSpPr>
          <p:spPr bwMode="auto">
            <a:xfrm>
              <a:off x="2551" y="1162"/>
              <a:ext cx="2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hangingPunct="0"/>
              <a:r>
                <a:rPr lang="ru-RU" altLang="ru-RU" sz="1400" b="1">
                  <a:solidFill>
                    <a:srgbClr val="000000"/>
                  </a:solidFill>
                </a:rPr>
                <a:t>100</a:t>
              </a:r>
            </a:p>
          </p:txBody>
        </p:sp>
        <p:sp>
          <p:nvSpPr>
            <p:cNvPr id="7234" name="Text Box 30"/>
            <p:cNvSpPr txBox="1">
              <a:spLocks noChangeArrowheads="1"/>
            </p:cNvSpPr>
            <p:nvPr/>
          </p:nvSpPr>
          <p:spPr bwMode="auto">
            <a:xfrm>
              <a:off x="2153" y="1190"/>
              <a:ext cx="2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hangingPunct="0"/>
              <a:r>
                <a:rPr lang="ru-RU" altLang="ru-RU" sz="1400" b="1">
                  <a:solidFill>
                    <a:srgbClr val="000000"/>
                  </a:solidFill>
                </a:rPr>
                <a:t>80</a:t>
              </a:r>
            </a:p>
          </p:txBody>
        </p:sp>
        <p:sp>
          <p:nvSpPr>
            <p:cNvPr id="7235" name="Text Box 31"/>
            <p:cNvSpPr txBox="1">
              <a:spLocks noChangeArrowheads="1"/>
            </p:cNvSpPr>
            <p:nvPr/>
          </p:nvSpPr>
          <p:spPr bwMode="auto">
            <a:xfrm>
              <a:off x="1030" y="2387"/>
              <a:ext cx="1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hangingPunct="0"/>
              <a:r>
                <a:rPr lang="ru-RU" altLang="ru-RU" sz="1400" b="1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7236" name="Text Box 32"/>
            <p:cNvSpPr txBox="1">
              <a:spLocks noChangeArrowheads="1"/>
            </p:cNvSpPr>
            <p:nvPr/>
          </p:nvSpPr>
          <p:spPr bwMode="auto">
            <a:xfrm>
              <a:off x="1019" y="2192"/>
              <a:ext cx="2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hangingPunct="0"/>
              <a:r>
                <a:rPr lang="ru-RU" altLang="ru-RU" sz="1400" b="1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7237" name="Text Box 33"/>
            <p:cNvSpPr txBox="1">
              <a:spLocks noChangeArrowheads="1"/>
            </p:cNvSpPr>
            <p:nvPr/>
          </p:nvSpPr>
          <p:spPr bwMode="auto">
            <a:xfrm>
              <a:off x="1111" y="1979"/>
              <a:ext cx="2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hangingPunct="0"/>
              <a:r>
                <a:rPr lang="ru-RU" altLang="ru-RU" sz="1400" b="1">
                  <a:solidFill>
                    <a:srgbClr val="000000"/>
                  </a:solidFill>
                </a:rPr>
                <a:t>20</a:t>
              </a:r>
            </a:p>
          </p:txBody>
        </p:sp>
        <p:sp>
          <p:nvSpPr>
            <p:cNvPr id="7238" name="Text Box 34"/>
            <p:cNvSpPr txBox="1">
              <a:spLocks noChangeArrowheads="1"/>
            </p:cNvSpPr>
            <p:nvPr/>
          </p:nvSpPr>
          <p:spPr bwMode="auto">
            <a:xfrm>
              <a:off x="1202" y="1797"/>
              <a:ext cx="2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hangingPunct="0"/>
              <a:r>
                <a:rPr lang="ru-RU" altLang="ru-RU" sz="1400" b="1">
                  <a:solidFill>
                    <a:srgbClr val="000000"/>
                  </a:solidFill>
                </a:rPr>
                <a:t>30</a:t>
              </a:r>
            </a:p>
          </p:txBody>
        </p:sp>
        <p:sp>
          <p:nvSpPr>
            <p:cNvPr id="7239" name="Text Box 35"/>
            <p:cNvSpPr txBox="1">
              <a:spLocks noChangeArrowheads="1"/>
            </p:cNvSpPr>
            <p:nvPr/>
          </p:nvSpPr>
          <p:spPr bwMode="auto">
            <a:xfrm>
              <a:off x="1382" y="1616"/>
              <a:ext cx="2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hangingPunct="0"/>
              <a:r>
                <a:rPr lang="ru-RU" altLang="ru-RU" sz="1400" b="1">
                  <a:solidFill>
                    <a:srgbClr val="000000"/>
                  </a:solidFill>
                </a:rPr>
                <a:t>40</a:t>
              </a:r>
            </a:p>
          </p:txBody>
        </p:sp>
        <p:sp>
          <p:nvSpPr>
            <p:cNvPr id="7240" name="Text Box 36"/>
            <p:cNvSpPr txBox="1">
              <a:spLocks noChangeArrowheads="1"/>
            </p:cNvSpPr>
            <p:nvPr/>
          </p:nvSpPr>
          <p:spPr bwMode="auto">
            <a:xfrm>
              <a:off x="1518" y="1480"/>
              <a:ext cx="2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hangingPunct="0"/>
              <a:r>
                <a:rPr lang="ru-RU" altLang="ru-RU" sz="1400" b="1">
                  <a:solidFill>
                    <a:srgbClr val="000000"/>
                  </a:solidFill>
                </a:rPr>
                <a:t>50</a:t>
              </a:r>
            </a:p>
          </p:txBody>
        </p:sp>
        <p:sp>
          <p:nvSpPr>
            <p:cNvPr id="7241" name="Text Box 37"/>
            <p:cNvSpPr txBox="1">
              <a:spLocks noChangeArrowheads="1"/>
            </p:cNvSpPr>
            <p:nvPr/>
          </p:nvSpPr>
          <p:spPr bwMode="auto">
            <a:xfrm>
              <a:off x="1699" y="1344"/>
              <a:ext cx="2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hangingPunct="0"/>
              <a:r>
                <a:rPr lang="ru-RU" altLang="ru-RU" sz="1400" b="1">
                  <a:solidFill>
                    <a:srgbClr val="000000"/>
                  </a:solidFill>
                </a:rPr>
                <a:t>60</a:t>
              </a:r>
            </a:p>
          </p:txBody>
        </p:sp>
        <p:sp>
          <p:nvSpPr>
            <p:cNvPr id="7242" name="Text Box 38"/>
            <p:cNvSpPr txBox="1">
              <a:spLocks noChangeArrowheads="1"/>
            </p:cNvSpPr>
            <p:nvPr/>
          </p:nvSpPr>
          <p:spPr bwMode="auto">
            <a:xfrm>
              <a:off x="1926" y="1260"/>
              <a:ext cx="2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hangingPunct="0"/>
              <a:r>
                <a:rPr lang="ru-RU" altLang="ru-RU" sz="1400" b="1">
                  <a:solidFill>
                    <a:srgbClr val="000000"/>
                  </a:solidFill>
                </a:rPr>
                <a:t>70</a:t>
              </a:r>
            </a:p>
          </p:txBody>
        </p:sp>
        <p:sp>
          <p:nvSpPr>
            <p:cNvPr id="7243" name="Text Box 39"/>
            <p:cNvSpPr txBox="1">
              <a:spLocks noChangeArrowheads="1"/>
            </p:cNvSpPr>
            <p:nvPr/>
          </p:nvSpPr>
          <p:spPr bwMode="auto">
            <a:xfrm>
              <a:off x="4069" y="2358"/>
              <a:ext cx="1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hangingPunct="0"/>
              <a:r>
                <a:rPr lang="ru-RU" altLang="ru-RU" sz="1400" b="1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7244" name="Text Box 40"/>
            <p:cNvSpPr txBox="1">
              <a:spLocks noChangeArrowheads="1"/>
            </p:cNvSpPr>
            <p:nvPr/>
          </p:nvSpPr>
          <p:spPr bwMode="auto">
            <a:xfrm>
              <a:off x="3659" y="1419"/>
              <a:ext cx="2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hangingPunct="0"/>
              <a:r>
                <a:rPr lang="ru-RU" altLang="ru-RU" sz="1400" b="1">
                  <a:solidFill>
                    <a:srgbClr val="000000"/>
                  </a:solidFill>
                </a:rPr>
                <a:t>40</a:t>
              </a:r>
            </a:p>
          </p:txBody>
        </p:sp>
        <p:sp>
          <p:nvSpPr>
            <p:cNvPr id="7245" name="Text Box 41"/>
            <p:cNvSpPr txBox="1">
              <a:spLocks noChangeArrowheads="1"/>
            </p:cNvSpPr>
            <p:nvPr/>
          </p:nvSpPr>
          <p:spPr bwMode="auto">
            <a:xfrm>
              <a:off x="3810" y="1639"/>
              <a:ext cx="2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hangingPunct="0"/>
              <a:r>
                <a:rPr lang="ru-RU" altLang="ru-RU" sz="1400" b="1">
                  <a:solidFill>
                    <a:srgbClr val="000000"/>
                  </a:solidFill>
                </a:rPr>
                <a:t>30</a:t>
              </a:r>
            </a:p>
          </p:txBody>
        </p:sp>
        <p:sp>
          <p:nvSpPr>
            <p:cNvPr id="7246" name="Freeform 42"/>
            <p:cNvSpPr>
              <a:spLocks/>
            </p:cNvSpPr>
            <p:nvPr/>
          </p:nvSpPr>
          <p:spPr bwMode="auto">
            <a:xfrm>
              <a:off x="622" y="754"/>
              <a:ext cx="3637" cy="1801"/>
            </a:xfrm>
            <a:custGeom>
              <a:avLst/>
              <a:gdLst>
                <a:gd name="T0" fmla="*/ 0 w 4524"/>
                <a:gd name="T1" fmla="*/ 1395 h 2319"/>
                <a:gd name="T2" fmla="*/ 51 w 4524"/>
                <a:gd name="T3" fmla="*/ 1092 h 2319"/>
                <a:gd name="T4" fmla="*/ 124 w 4524"/>
                <a:gd name="T5" fmla="*/ 863 h 2319"/>
                <a:gd name="T6" fmla="*/ 229 w 4524"/>
                <a:gd name="T7" fmla="*/ 671 h 2319"/>
                <a:gd name="T8" fmla="*/ 392 w 4524"/>
                <a:gd name="T9" fmla="*/ 461 h 2319"/>
                <a:gd name="T10" fmla="*/ 579 w 4524"/>
                <a:gd name="T11" fmla="*/ 299 h 2319"/>
                <a:gd name="T12" fmla="*/ 787 w 4524"/>
                <a:gd name="T13" fmla="*/ 165 h 2319"/>
                <a:gd name="T14" fmla="*/ 989 w 4524"/>
                <a:gd name="T15" fmla="*/ 80 h 2319"/>
                <a:gd name="T16" fmla="*/ 1257 w 4524"/>
                <a:gd name="T17" fmla="*/ 16 h 2319"/>
                <a:gd name="T18" fmla="*/ 1493 w 4524"/>
                <a:gd name="T19" fmla="*/ 2 h 2319"/>
                <a:gd name="T20" fmla="*/ 1757 w 4524"/>
                <a:gd name="T21" fmla="*/ 27 h 2319"/>
                <a:gd name="T22" fmla="*/ 2020 w 4524"/>
                <a:gd name="T23" fmla="*/ 106 h 2319"/>
                <a:gd name="T24" fmla="*/ 2279 w 4524"/>
                <a:gd name="T25" fmla="*/ 245 h 2319"/>
                <a:gd name="T26" fmla="*/ 2454 w 4524"/>
                <a:gd name="T27" fmla="*/ 381 h 2319"/>
                <a:gd name="T28" fmla="*/ 2641 w 4524"/>
                <a:gd name="T29" fmla="*/ 577 h 2319"/>
                <a:gd name="T30" fmla="*/ 2761 w 4524"/>
                <a:gd name="T31" fmla="*/ 766 h 2319"/>
                <a:gd name="T32" fmla="*/ 2836 w 4524"/>
                <a:gd name="T33" fmla="*/ 928 h 2319"/>
                <a:gd name="T34" fmla="*/ 2895 w 4524"/>
                <a:gd name="T35" fmla="*/ 1147 h 2319"/>
                <a:gd name="T36" fmla="*/ 2924 w 4524"/>
                <a:gd name="T37" fmla="*/ 1399 h 23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24"/>
                <a:gd name="T58" fmla="*/ 0 h 2319"/>
                <a:gd name="T59" fmla="*/ 4524 w 4524"/>
                <a:gd name="T60" fmla="*/ 2319 h 23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24" h="2319">
                  <a:moveTo>
                    <a:pt x="0" y="2313"/>
                  </a:moveTo>
                  <a:cubicBezTo>
                    <a:pt x="13" y="2230"/>
                    <a:pt x="47" y="1958"/>
                    <a:pt x="79" y="1811"/>
                  </a:cubicBezTo>
                  <a:cubicBezTo>
                    <a:pt x="111" y="1664"/>
                    <a:pt x="146" y="1547"/>
                    <a:pt x="192" y="1431"/>
                  </a:cubicBezTo>
                  <a:cubicBezTo>
                    <a:pt x="238" y="1315"/>
                    <a:pt x="285" y="1224"/>
                    <a:pt x="354" y="1113"/>
                  </a:cubicBezTo>
                  <a:cubicBezTo>
                    <a:pt x="423" y="1002"/>
                    <a:pt x="516" y="868"/>
                    <a:pt x="606" y="765"/>
                  </a:cubicBezTo>
                  <a:cubicBezTo>
                    <a:pt x="696" y="662"/>
                    <a:pt x="793" y="578"/>
                    <a:pt x="895" y="496"/>
                  </a:cubicBezTo>
                  <a:cubicBezTo>
                    <a:pt x="997" y="414"/>
                    <a:pt x="1112" y="333"/>
                    <a:pt x="1218" y="273"/>
                  </a:cubicBezTo>
                  <a:cubicBezTo>
                    <a:pt x="1324" y="213"/>
                    <a:pt x="1409" y="174"/>
                    <a:pt x="1530" y="133"/>
                  </a:cubicBezTo>
                  <a:cubicBezTo>
                    <a:pt x="1651" y="92"/>
                    <a:pt x="1814" y="49"/>
                    <a:pt x="1944" y="27"/>
                  </a:cubicBezTo>
                  <a:cubicBezTo>
                    <a:pt x="2074" y="5"/>
                    <a:pt x="2181" y="0"/>
                    <a:pt x="2310" y="3"/>
                  </a:cubicBezTo>
                  <a:cubicBezTo>
                    <a:pt x="2439" y="6"/>
                    <a:pt x="2582" y="16"/>
                    <a:pt x="2718" y="45"/>
                  </a:cubicBezTo>
                  <a:cubicBezTo>
                    <a:pt x="2854" y="74"/>
                    <a:pt x="2991" y="117"/>
                    <a:pt x="3126" y="177"/>
                  </a:cubicBezTo>
                  <a:cubicBezTo>
                    <a:pt x="3261" y="237"/>
                    <a:pt x="3414" y="329"/>
                    <a:pt x="3526" y="405"/>
                  </a:cubicBezTo>
                  <a:cubicBezTo>
                    <a:pt x="3638" y="481"/>
                    <a:pt x="3705" y="540"/>
                    <a:pt x="3798" y="632"/>
                  </a:cubicBezTo>
                  <a:cubicBezTo>
                    <a:pt x="3891" y="724"/>
                    <a:pt x="4007" y="851"/>
                    <a:pt x="4086" y="957"/>
                  </a:cubicBezTo>
                  <a:cubicBezTo>
                    <a:pt x="4165" y="1063"/>
                    <a:pt x="4222" y="1172"/>
                    <a:pt x="4272" y="1269"/>
                  </a:cubicBezTo>
                  <a:cubicBezTo>
                    <a:pt x="4322" y="1366"/>
                    <a:pt x="4353" y="1433"/>
                    <a:pt x="4388" y="1539"/>
                  </a:cubicBezTo>
                  <a:cubicBezTo>
                    <a:pt x="4423" y="1645"/>
                    <a:pt x="4456" y="1772"/>
                    <a:pt x="4479" y="1902"/>
                  </a:cubicBezTo>
                  <a:cubicBezTo>
                    <a:pt x="4502" y="2032"/>
                    <a:pt x="4515" y="2232"/>
                    <a:pt x="4524" y="2319"/>
                  </a:cubicBezTo>
                </a:path>
              </a:pathLst>
            </a:custGeom>
            <a:noFill/>
            <a:ln w="76200" cap="flat" cmpd="sng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47" name="Freeform 43"/>
            <p:cNvSpPr>
              <a:spLocks/>
            </p:cNvSpPr>
            <p:nvPr/>
          </p:nvSpPr>
          <p:spPr bwMode="auto">
            <a:xfrm>
              <a:off x="1172" y="1344"/>
              <a:ext cx="2561" cy="1225"/>
            </a:xfrm>
            <a:custGeom>
              <a:avLst/>
              <a:gdLst>
                <a:gd name="T0" fmla="*/ 0 w 3186"/>
                <a:gd name="T1" fmla="*/ 952 h 1577"/>
                <a:gd name="T2" fmla="*/ 89 w 3186"/>
                <a:gd name="T3" fmla="*/ 647 h 1577"/>
                <a:gd name="T4" fmla="*/ 236 w 3186"/>
                <a:gd name="T5" fmla="*/ 409 h 1577"/>
                <a:gd name="T6" fmla="*/ 407 w 3186"/>
                <a:gd name="T7" fmla="*/ 231 h 1577"/>
                <a:gd name="T8" fmla="*/ 589 w 3186"/>
                <a:gd name="T9" fmla="*/ 104 h 1577"/>
                <a:gd name="T10" fmla="*/ 845 w 3186"/>
                <a:gd name="T11" fmla="*/ 18 h 1577"/>
                <a:gd name="T12" fmla="*/ 1059 w 3186"/>
                <a:gd name="T13" fmla="*/ 3 h 1577"/>
                <a:gd name="T14" fmla="*/ 1299 w 3186"/>
                <a:gd name="T15" fmla="*/ 36 h 1577"/>
                <a:gd name="T16" fmla="*/ 1543 w 3186"/>
                <a:gd name="T17" fmla="*/ 141 h 1577"/>
                <a:gd name="T18" fmla="*/ 1756 w 3186"/>
                <a:gd name="T19" fmla="*/ 311 h 1577"/>
                <a:gd name="T20" fmla="*/ 1912 w 3186"/>
                <a:gd name="T21" fmla="*/ 517 h 1577"/>
                <a:gd name="T22" fmla="*/ 2012 w 3186"/>
                <a:gd name="T23" fmla="*/ 727 h 1577"/>
                <a:gd name="T24" fmla="*/ 2059 w 3186"/>
                <a:gd name="T25" fmla="*/ 926 h 15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186"/>
                <a:gd name="T40" fmla="*/ 0 h 1577"/>
                <a:gd name="T41" fmla="*/ 3186 w 3186"/>
                <a:gd name="T42" fmla="*/ 1577 h 157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186" h="1577">
                  <a:moveTo>
                    <a:pt x="0" y="1577"/>
                  </a:moveTo>
                  <a:cubicBezTo>
                    <a:pt x="23" y="1494"/>
                    <a:pt x="77" y="1223"/>
                    <a:pt x="138" y="1073"/>
                  </a:cubicBezTo>
                  <a:cubicBezTo>
                    <a:pt x="199" y="923"/>
                    <a:pt x="284" y="792"/>
                    <a:pt x="366" y="677"/>
                  </a:cubicBezTo>
                  <a:cubicBezTo>
                    <a:pt x="448" y="562"/>
                    <a:pt x="539" y="467"/>
                    <a:pt x="630" y="383"/>
                  </a:cubicBezTo>
                  <a:cubicBezTo>
                    <a:pt x="721" y="299"/>
                    <a:pt x="799" y="232"/>
                    <a:pt x="912" y="173"/>
                  </a:cubicBezTo>
                  <a:cubicBezTo>
                    <a:pt x="1025" y="114"/>
                    <a:pt x="1187" y="57"/>
                    <a:pt x="1308" y="29"/>
                  </a:cubicBezTo>
                  <a:cubicBezTo>
                    <a:pt x="1429" y="1"/>
                    <a:pt x="1521" y="0"/>
                    <a:pt x="1638" y="5"/>
                  </a:cubicBezTo>
                  <a:cubicBezTo>
                    <a:pt x="1755" y="10"/>
                    <a:pt x="1885" y="21"/>
                    <a:pt x="2010" y="59"/>
                  </a:cubicBezTo>
                  <a:cubicBezTo>
                    <a:pt x="2135" y="97"/>
                    <a:pt x="2270" y="158"/>
                    <a:pt x="2388" y="234"/>
                  </a:cubicBezTo>
                  <a:cubicBezTo>
                    <a:pt x="2506" y="310"/>
                    <a:pt x="2623" y="411"/>
                    <a:pt x="2718" y="515"/>
                  </a:cubicBezTo>
                  <a:cubicBezTo>
                    <a:pt x="2813" y="619"/>
                    <a:pt x="2892" y="742"/>
                    <a:pt x="2958" y="857"/>
                  </a:cubicBezTo>
                  <a:cubicBezTo>
                    <a:pt x="3024" y="972"/>
                    <a:pt x="3076" y="1092"/>
                    <a:pt x="3114" y="1205"/>
                  </a:cubicBezTo>
                  <a:cubicBezTo>
                    <a:pt x="3152" y="1318"/>
                    <a:pt x="3171" y="1466"/>
                    <a:pt x="3186" y="1535"/>
                  </a:cubicBezTo>
                </a:path>
              </a:pathLst>
            </a:custGeom>
            <a:noFill/>
            <a:ln w="57150" cap="flat" cmpd="sng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48" name="Freeform 44"/>
            <p:cNvSpPr>
              <a:spLocks/>
            </p:cNvSpPr>
            <p:nvPr/>
          </p:nvSpPr>
          <p:spPr bwMode="auto">
            <a:xfrm>
              <a:off x="3713" y="2546"/>
              <a:ext cx="564" cy="2"/>
            </a:xfrm>
            <a:custGeom>
              <a:avLst/>
              <a:gdLst>
                <a:gd name="T0" fmla="*/ 453 w 702"/>
                <a:gd name="T1" fmla="*/ 0 h 3"/>
                <a:gd name="T2" fmla="*/ 0 w 702"/>
                <a:gd name="T3" fmla="*/ 1 h 3"/>
                <a:gd name="T4" fmla="*/ 0 60000 65536"/>
                <a:gd name="T5" fmla="*/ 0 60000 65536"/>
                <a:gd name="T6" fmla="*/ 0 w 702"/>
                <a:gd name="T7" fmla="*/ 0 h 3"/>
                <a:gd name="T8" fmla="*/ 702 w 70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02" h="3">
                  <a:moveTo>
                    <a:pt x="702" y="0"/>
                  </a:moveTo>
                  <a:lnTo>
                    <a:pt x="0" y="3"/>
                  </a:lnTo>
                </a:path>
              </a:pathLst>
            </a:custGeom>
            <a:noFill/>
            <a:ln w="571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49" name="Freeform 45"/>
            <p:cNvSpPr>
              <a:spLocks/>
            </p:cNvSpPr>
            <p:nvPr/>
          </p:nvSpPr>
          <p:spPr bwMode="auto">
            <a:xfrm>
              <a:off x="2469" y="1240"/>
              <a:ext cx="3" cy="106"/>
            </a:xfrm>
            <a:custGeom>
              <a:avLst/>
              <a:gdLst>
                <a:gd name="T0" fmla="*/ 0 w 3"/>
                <a:gd name="T1" fmla="*/ 0 h 106"/>
                <a:gd name="T2" fmla="*/ 3 w 3"/>
                <a:gd name="T3" fmla="*/ 106 h 106"/>
                <a:gd name="T4" fmla="*/ 0 60000 65536"/>
                <a:gd name="T5" fmla="*/ 0 60000 65536"/>
                <a:gd name="T6" fmla="*/ 0 w 3"/>
                <a:gd name="T7" fmla="*/ 0 h 106"/>
                <a:gd name="T8" fmla="*/ 3 w 3"/>
                <a:gd name="T9" fmla="*/ 106 h 10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06">
                  <a:moveTo>
                    <a:pt x="0" y="0"/>
                  </a:moveTo>
                  <a:lnTo>
                    <a:pt x="3" y="10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50" name="Freeform 46"/>
            <p:cNvSpPr>
              <a:spLocks/>
            </p:cNvSpPr>
            <p:nvPr/>
          </p:nvSpPr>
          <p:spPr bwMode="auto">
            <a:xfrm>
              <a:off x="2469" y="754"/>
              <a:ext cx="2" cy="110"/>
            </a:xfrm>
            <a:custGeom>
              <a:avLst/>
              <a:gdLst>
                <a:gd name="T0" fmla="*/ 2 w 2"/>
                <a:gd name="T1" fmla="*/ 0 h 110"/>
                <a:gd name="T2" fmla="*/ 0 w 2"/>
                <a:gd name="T3" fmla="*/ 110 h 110"/>
                <a:gd name="T4" fmla="*/ 0 60000 65536"/>
                <a:gd name="T5" fmla="*/ 0 60000 65536"/>
                <a:gd name="T6" fmla="*/ 0 w 2"/>
                <a:gd name="T7" fmla="*/ 0 h 110"/>
                <a:gd name="T8" fmla="*/ 2 w 2"/>
                <a:gd name="T9" fmla="*/ 110 h 11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110">
                  <a:moveTo>
                    <a:pt x="2" y="0"/>
                  </a:moveTo>
                  <a:lnTo>
                    <a:pt x="0" y="11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51" name="Freeform 47"/>
            <p:cNvSpPr>
              <a:spLocks/>
            </p:cNvSpPr>
            <p:nvPr/>
          </p:nvSpPr>
          <p:spPr bwMode="auto">
            <a:xfrm>
              <a:off x="4105" y="2046"/>
              <a:ext cx="77" cy="24"/>
            </a:xfrm>
            <a:custGeom>
              <a:avLst/>
              <a:gdLst>
                <a:gd name="T0" fmla="*/ 0 w 77"/>
                <a:gd name="T1" fmla="*/ 24 h 24"/>
                <a:gd name="T2" fmla="*/ 77 w 77"/>
                <a:gd name="T3" fmla="*/ 0 h 24"/>
                <a:gd name="T4" fmla="*/ 0 60000 65536"/>
                <a:gd name="T5" fmla="*/ 0 60000 65536"/>
                <a:gd name="T6" fmla="*/ 0 w 77"/>
                <a:gd name="T7" fmla="*/ 0 h 24"/>
                <a:gd name="T8" fmla="*/ 77 w 77"/>
                <a:gd name="T9" fmla="*/ 24 h 2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7" h="24">
                  <a:moveTo>
                    <a:pt x="0" y="24"/>
                  </a:moveTo>
                  <a:lnTo>
                    <a:pt x="77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52" name="Freeform 48"/>
            <p:cNvSpPr>
              <a:spLocks/>
            </p:cNvSpPr>
            <p:nvPr/>
          </p:nvSpPr>
          <p:spPr bwMode="auto">
            <a:xfrm>
              <a:off x="4014" y="1788"/>
              <a:ext cx="78" cy="33"/>
            </a:xfrm>
            <a:custGeom>
              <a:avLst/>
              <a:gdLst>
                <a:gd name="T0" fmla="*/ 0 w 78"/>
                <a:gd name="T1" fmla="*/ 33 h 33"/>
                <a:gd name="T2" fmla="*/ 78 w 78"/>
                <a:gd name="T3" fmla="*/ 0 h 33"/>
                <a:gd name="T4" fmla="*/ 0 60000 65536"/>
                <a:gd name="T5" fmla="*/ 0 60000 65536"/>
                <a:gd name="T6" fmla="*/ 0 w 78"/>
                <a:gd name="T7" fmla="*/ 0 h 33"/>
                <a:gd name="T8" fmla="*/ 78 w 78"/>
                <a:gd name="T9" fmla="*/ 33 h 3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8" h="33">
                  <a:moveTo>
                    <a:pt x="0" y="33"/>
                  </a:moveTo>
                  <a:lnTo>
                    <a:pt x="7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53" name="Freeform 49"/>
            <p:cNvSpPr>
              <a:spLocks/>
            </p:cNvSpPr>
            <p:nvPr/>
          </p:nvSpPr>
          <p:spPr bwMode="auto">
            <a:xfrm>
              <a:off x="3882" y="1563"/>
              <a:ext cx="63" cy="39"/>
            </a:xfrm>
            <a:custGeom>
              <a:avLst/>
              <a:gdLst>
                <a:gd name="T0" fmla="*/ 0 w 63"/>
                <a:gd name="T1" fmla="*/ 39 h 39"/>
                <a:gd name="T2" fmla="*/ 63 w 63"/>
                <a:gd name="T3" fmla="*/ 0 h 39"/>
                <a:gd name="T4" fmla="*/ 0 60000 65536"/>
                <a:gd name="T5" fmla="*/ 0 60000 65536"/>
                <a:gd name="T6" fmla="*/ 0 w 63"/>
                <a:gd name="T7" fmla="*/ 0 h 39"/>
                <a:gd name="T8" fmla="*/ 63 w 63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3" h="39">
                  <a:moveTo>
                    <a:pt x="0" y="39"/>
                  </a:moveTo>
                  <a:lnTo>
                    <a:pt x="63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54" name="Freeform 50"/>
            <p:cNvSpPr>
              <a:spLocks/>
            </p:cNvSpPr>
            <p:nvPr/>
          </p:nvSpPr>
          <p:spPr bwMode="auto">
            <a:xfrm>
              <a:off x="4144" y="2336"/>
              <a:ext cx="88" cy="16"/>
            </a:xfrm>
            <a:custGeom>
              <a:avLst/>
              <a:gdLst>
                <a:gd name="T0" fmla="*/ 0 w 88"/>
                <a:gd name="T1" fmla="*/ 16 h 16"/>
                <a:gd name="T2" fmla="*/ 88 w 88"/>
                <a:gd name="T3" fmla="*/ 0 h 16"/>
                <a:gd name="T4" fmla="*/ 0 60000 65536"/>
                <a:gd name="T5" fmla="*/ 0 60000 65536"/>
                <a:gd name="T6" fmla="*/ 0 w 88"/>
                <a:gd name="T7" fmla="*/ 0 h 16"/>
                <a:gd name="T8" fmla="*/ 88 w 88"/>
                <a:gd name="T9" fmla="*/ 16 h 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8" h="16">
                  <a:moveTo>
                    <a:pt x="0" y="16"/>
                  </a:moveTo>
                  <a:lnTo>
                    <a:pt x="8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55" name="Freeform 51"/>
            <p:cNvSpPr>
              <a:spLocks/>
            </p:cNvSpPr>
            <p:nvPr/>
          </p:nvSpPr>
          <p:spPr bwMode="auto">
            <a:xfrm>
              <a:off x="3813" y="1446"/>
              <a:ext cx="54" cy="42"/>
            </a:xfrm>
            <a:custGeom>
              <a:avLst/>
              <a:gdLst>
                <a:gd name="T0" fmla="*/ 0 w 54"/>
                <a:gd name="T1" fmla="*/ 42 h 42"/>
                <a:gd name="T2" fmla="*/ 54 w 54"/>
                <a:gd name="T3" fmla="*/ 0 h 42"/>
                <a:gd name="T4" fmla="*/ 0 60000 65536"/>
                <a:gd name="T5" fmla="*/ 0 60000 65536"/>
                <a:gd name="T6" fmla="*/ 0 w 54"/>
                <a:gd name="T7" fmla="*/ 0 h 42"/>
                <a:gd name="T8" fmla="*/ 54 w 54"/>
                <a:gd name="T9" fmla="*/ 42 h 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4" h="42">
                  <a:moveTo>
                    <a:pt x="0" y="42"/>
                  </a:moveTo>
                  <a:lnTo>
                    <a:pt x="54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56" name="Freeform 52"/>
            <p:cNvSpPr>
              <a:spLocks/>
            </p:cNvSpPr>
            <p:nvPr/>
          </p:nvSpPr>
          <p:spPr bwMode="auto">
            <a:xfrm>
              <a:off x="3966" y="1689"/>
              <a:ext cx="54" cy="27"/>
            </a:xfrm>
            <a:custGeom>
              <a:avLst/>
              <a:gdLst>
                <a:gd name="T0" fmla="*/ 0 w 54"/>
                <a:gd name="T1" fmla="*/ 27 h 27"/>
                <a:gd name="T2" fmla="*/ 54 w 54"/>
                <a:gd name="T3" fmla="*/ 0 h 27"/>
                <a:gd name="T4" fmla="*/ 0 60000 65536"/>
                <a:gd name="T5" fmla="*/ 0 60000 65536"/>
                <a:gd name="T6" fmla="*/ 0 w 54"/>
                <a:gd name="T7" fmla="*/ 0 h 27"/>
                <a:gd name="T8" fmla="*/ 54 w 54"/>
                <a:gd name="T9" fmla="*/ 27 h 2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4" h="27">
                  <a:moveTo>
                    <a:pt x="0" y="27"/>
                  </a:moveTo>
                  <a:lnTo>
                    <a:pt x="54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57" name="Freeform 53"/>
            <p:cNvSpPr>
              <a:spLocks/>
            </p:cNvSpPr>
            <p:nvPr/>
          </p:nvSpPr>
          <p:spPr bwMode="auto">
            <a:xfrm>
              <a:off x="4077" y="1933"/>
              <a:ext cx="59" cy="17"/>
            </a:xfrm>
            <a:custGeom>
              <a:avLst/>
              <a:gdLst>
                <a:gd name="T0" fmla="*/ 0 w 59"/>
                <a:gd name="T1" fmla="*/ 17 h 17"/>
                <a:gd name="T2" fmla="*/ 59 w 59"/>
                <a:gd name="T3" fmla="*/ 0 h 17"/>
                <a:gd name="T4" fmla="*/ 0 60000 65536"/>
                <a:gd name="T5" fmla="*/ 0 60000 65536"/>
                <a:gd name="T6" fmla="*/ 0 w 59"/>
                <a:gd name="T7" fmla="*/ 0 h 17"/>
                <a:gd name="T8" fmla="*/ 59 w 59"/>
                <a:gd name="T9" fmla="*/ 17 h 1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9" h="17">
                  <a:moveTo>
                    <a:pt x="0" y="17"/>
                  </a:moveTo>
                  <a:lnTo>
                    <a:pt x="59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58" name="Freeform 54"/>
            <p:cNvSpPr>
              <a:spLocks/>
            </p:cNvSpPr>
            <p:nvPr/>
          </p:nvSpPr>
          <p:spPr bwMode="auto">
            <a:xfrm>
              <a:off x="4155" y="2190"/>
              <a:ext cx="60" cy="12"/>
            </a:xfrm>
            <a:custGeom>
              <a:avLst/>
              <a:gdLst>
                <a:gd name="T0" fmla="*/ 0 w 60"/>
                <a:gd name="T1" fmla="*/ 12 h 12"/>
                <a:gd name="T2" fmla="*/ 60 w 60"/>
                <a:gd name="T3" fmla="*/ 0 h 12"/>
                <a:gd name="T4" fmla="*/ 0 60000 65536"/>
                <a:gd name="T5" fmla="*/ 0 60000 65536"/>
                <a:gd name="T6" fmla="*/ 0 w 60"/>
                <a:gd name="T7" fmla="*/ 0 h 12"/>
                <a:gd name="T8" fmla="*/ 60 w 60"/>
                <a:gd name="T9" fmla="*/ 12 h 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0" h="12">
                  <a:moveTo>
                    <a:pt x="0" y="12"/>
                  </a:moveTo>
                  <a:lnTo>
                    <a:pt x="6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59" name="Freeform 55"/>
            <p:cNvSpPr>
              <a:spLocks/>
            </p:cNvSpPr>
            <p:nvPr/>
          </p:nvSpPr>
          <p:spPr bwMode="auto">
            <a:xfrm>
              <a:off x="3723" y="1344"/>
              <a:ext cx="57" cy="45"/>
            </a:xfrm>
            <a:custGeom>
              <a:avLst/>
              <a:gdLst>
                <a:gd name="T0" fmla="*/ 0 w 57"/>
                <a:gd name="T1" fmla="*/ 45 h 45"/>
                <a:gd name="T2" fmla="*/ 57 w 57"/>
                <a:gd name="T3" fmla="*/ 0 h 45"/>
                <a:gd name="T4" fmla="*/ 0 60000 65536"/>
                <a:gd name="T5" fmla="*/ 0 60000 65536"/>
                <a:gd name="T6" fmla="*/ 0 w 57"/>
                <a:gd name="T7" fmla="*/ 0 h 45"/>
                <a:gd name="T8" fmla="*/ 57 w 57"/>
                <a:gd name="T9" fmla="*/ 45 h 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7" h="45">
                  <a:moveTo>
                    <a:pt x="0" y="45"/>
                  </a:moveTo>
                  <a:lnTo>
                    <a:pt x="57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60" name="Freeform 56"/>
            <p:cNvSpPr>
              <a:spLocks/>
            </p:cNvSpPr>
            <p:nvPr/>
          </p:nvSpPr>
          <p:spPr bwMode="auto">
            <a:xfrm>
              <a:off x="3639" y="1253"/>
              <a:ext cx="30" cy="25"/>
            </a:xfrm>
            <a:custGeom>
              <a:avLst/>
              <a:gdLst>
                <a:gd name="T0" fmla="*/ 0 w 30"/>
                <a:gd name="T1" fmla="*/ 25 h 25"/>
                <a:gd name="T2" fmla="*/ 30 w 30"/>
                <a:gd name="T3" fmla="*/ 0 h 25"/>
                <a:gd name="T4" fmla="*/ 0 60000 65536"/>
                <a:gd name="T5" fmla="*/ 0 60000 65536"/>
                <a:gd name="T6" fmla="*/ 0 w 30"/>
                <a:gd name="T7" fmla="*/ 0 h 25"/>
                <a:gd name="T8" fmla="*/ 30 w 30"/>
                <a:gd name="T9" fmla="*/ 25 h 2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" h="25">
                  <a:moveTo>
                    <a:pt x="0" y="25"/>
                  </a:moveTo>
                  <a:lnTo>
                    <a:pt x="3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61" name="Freeform 57"/>
            <p:cNvSpPr>
              <a:spLocks/>
            </p:cNvSpPr>
            <p:nvPr/>
          </p:nvSpPr>
          <p:spPr bwMode="auto">
            <a:xfrm>
              <a:off x="3516" y="1162"/>
              <a:ext cx="29" cy="41"/>
            </a:xfrm>
            <a:custGeom>
              <a:avLst/>
              <a:gdLst>
                <a:gd name="T0" fmla="*/ 0 w 29"/>
                <a:gd name="T1" fmla="*/ 41 h 41"/>
                <a:gd name="T2" fmla="*/ 29 w 29"/>
                <a:gd name="T3" fmla="*/ 0 h 41"/>
                <a:gd name="T4" fmla="*/ 0 60000 65536"/>
                <a:gd name="T5" fmla="*/ 0 60000 65536"/>
                <a:gd name="T6" fmla="*/ 0 w 29"/>
                <a:gd name="T7" fmla="*/ 0 h 41"/>
                <a:gd name="T8" fmla="*/ 29 w 29"/>
                <a:gd name="T9" fmla="*/ 41 h 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9" h="41">
                  <a:moveTo>
                    <a:pt x="0" y="41"/>
                  </a:moveTo>
                  <a:lnTo>
                    <a:pt x="29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62" name="Freeform 58"/>
            <p:cNvSpPr>
              <a:spLocks/>
            </p:cNvSpPr>
            <p:nvPr/>
          </p:nvSpPr>
          <p:spPr bwMode="auto">
            <a:xfrm>
              <a:off x="3402" y="1062"/>
              <a:ext cx="36" cy="51"/>
            </a:xfrm>
            <a:custGeom>
              <a:avLst/>
              <a:gdLst>
                <a:gd name="T0" fmla="*/ 0 w 36"/>
                <a:gd name="T1" fmla="*/ 51 h 51"/>
                <a:gd name="T2" fmla="*/ 36 w 36"/>
                <a:gd name="T3" fmla="*/ 0 h 51"/>
                <a:gd name="T4" fmla="*/ 0 60000 65536"/>
                <a:gd name="T5" fmla="*/ 0 60000 65536"/>
                <a:gd name="T6" fmla="*/ 0 w 36"/>
                <a:gd name="T7" fmla="*/ 0 h 51"/>
                <a:gd name="T8" fmla="*/ 36 w 36"/>
                <a:gd name="T9" fmla="*/ 51 h 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" h="51">
                  <a:moveTo>
                    <a:pt x="0" y="51"/>
                  </a:moveTo>
                  <a:lnTo>
                    <a:pt x="3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63" name="Freeform 59"/>
            <p:cNvSpPr>
              <a:spLocks/>
            </p:cNvSpPr>
            <p:nvPr/>
          </p:nvSpPr>
          <p:spPr bwMode="auto">
            <a:xfrm>
              <a:off x="3258" y="984"/>
              <a:ext cx="33" cy="60"/>
            </a:xfrm>
            <a:custGeom>
              <a:avLst/>
              <a:gdLst>
                <a:gd name="T0" fmla="*/ 0 w 33"/>
                <a:gd name="T1" fmla="*/ 60 h 60"/>
                <a:gd name="T2" fmla="*/ 33 w 33"/>
                <a:gd name="T3" fmla="*/ 0 h 60"/>
                <a:gd name="T4" fmla="*/ 0 60000 65536"/>
                <a:gd name="T5" fmla="*/ 0 60000 65536"/>
                <a:gd name="T6" fmla="*/ 0 w 33"/>
                <a:gd name="T7" fmla="*/ 0 h 60"/>
                <a:gd name="T8" fmla="*/ 33 w 33"/>
                <a:gd name="T9" fmla="*/ 60 h 6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3" h="60">
                  <a:moveTo>
                    <a:pt x="0" y="60"/>
                  </a:moveTo>
                  <a:lnTo>
                    <a:pt x="33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64" name="Freeform 60"/>
            <p:cNvSpPr>
              <a:spLocks/>
            </p:cNvSpPr>
            <p:nvPr/>
          </p:nvSpPr>
          <p:spPr bwMode="auto">
            <a:xfrm>
              <a:off x="3114" y="885"/>
              <a:ext cx="29" cy="66"/>
            </a:xfrm>
            <a:custGeom>
              <a:avLst/>
              <a:gdLst>
                <a:gd name="T0" fmla="*/ 0 w 29"/>
                <a:gd name="T1" fmla="*/ 66 h 66"/>
                <a:gd name="T2" fmla="*/ 29 w 29"/>
                <a:gd name="T3" fmla="*/ 0 h 66"/>
                <a:gd name="T4" fmla="*/ 0 60000 65536"/>
                <a:gd name="T5" fmla="*/ 0 60000 65536"/>
                <a:gd name="T6" fmla="*/ 0 w 29"/>
                <a:gd name="T7" fmla="*/ 0 h 66"/>
                <a:gd name="T8" fmla="*/ 29 w 29"/>
                <a:gd name="T9" fmla="*/ 66 h 6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9" h="66">
                  <a:moveTo>
                    <a:pt x="0" y="66"/>
                  </a:moveTo>
                  <a:lnTo>
                    <a:pt x="29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65" name="Freeform 61"/>
            <p:cNvSpPr>
              <a:spLocks/>
            </p:cNvSpPr>
            <p:nvPr/>
          </p:nvSpPr>
          <p:spPr bwMode="auto">
            <a:xfrm>
              <a:off x="2949" y="837"/>
              <a:ext cx="21" cy="66"/>
            </a:xfrm>
            <a:custGeom>
              <a:avLst/>
              <a:gdLst>
                <a:gd name="T0" fmla="*/ 0 w 21"/>
                <a:gd name="T1" fmla="*/ 66 h 66"/>
                <a:gd name="T2" fmla="*/ 21 w 21"/>
                <a:gd name="T3" fmla="*/ 0 h 66"/>
                <a:gd name="T4" fmla="*/ 0 60000 65536"/>
                <a:gd name="T5" fmla="*/ 0 60000 65536"/>
                <a:gd name="T6" fmla="*/ 0 w 21"/>
                <a:gd name="T7" fmla="*/ 0 h 66"/>
                <a:gd name="T8" fmla="*/ 21 w 21"/>
                <a:gd name="T9" fmla="*/ 66 h 6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" h="66">
                  <a:moveTo>
                    <a:pt x="0" y="66"/>
                  </a:moveTo>
                  <a:lnTo>
                    <a:pt x="21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66" name="Freeform 62"/>
            <p:cNvSpPr>
              <a:spLocks/>
            </p:cNvSpPr>
            <p:nvPr/>
          </p:nvSpPr>
          <p:spPr bwMode="auto">
            <a:xfrm>
              <a:off x="2781" y="780"/>
              <a:ext cx="6" cy="57"/>
            </a:xfrm>
            <a:custGeom>
              <a:avLst/>
              <a:gdLst>
                <a:gd name="T0" fmla="*/ 0 w 6"/>
                <a:gd name="T1" fmla="*/ 57 h 57"/>
                <a:gd name="T2" fmla="*/ 6 w 6"/>
                <a:gd name="T3" fmla="*/ 0 h 57"/>
                <a:gd name="T4" fmla="*/ 0 60000 65536"/>
                <a:gd name="T5" fmla="*/ 0 60000 65536"/>
                <a:gd name="T6" fmla="*/ 0 w 6"/>
                <a:gd name="T7" fmla="*/ 0 h 57"/>
                <a:gd name="T8" fmla="*/ 6 w 6"/>
                <a:gd name="T9" fmla="*/ 57 h 5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57">
                  <a:moveTo>
                    <a:pt x="0" y="57"/>
                  </a:moveTo>
                  <a:lnTo>
                    <a:pt x="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67" name="Freeform 63"/>
            <p:cNvSpPr>
              <a:spLocks/>
            </p:cNvSpPr>
            <p:nvPr/>
          </p:nvSpPr>
          <p:spPr bwMode="auto">
            <a:xfrm>
              <a:off x="2610" y="756"/>
              <a:ext cx="3" cy="87"/>
            </a:xfrm>
            <a:custGeom>
              <a:avLst/>
              <a:gdLst>
                <a:gd name="T0" fmla="*/ 0 w 3"/>
                <a:gd name="T1" fmla="*/ 87 h 87"/>
                <a:gd name="T2" fmla="*/ 3 w 3"/>
                <a:gd name="T3" fmla="*/ 0 h 87"/>
                <a:gd name="T4" fmla="*/ 0 60000 65536"/>
                <a:gd name="T5" fmla="*/ 0 60000 65536"/>
                <a:gd name="T6" fmla="*/ 0 w 3"/>
                <a:gd name="T7" fmla="*/ 0 h 87"/>
                <a:gd name="T8" fmla="*/ 3 w 3"/>
                <a:gd name="T9" fmla="*/ 87 h 8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87">
                  <a:moveTo>
                    <a:pt x="0" y="87"/>
                  </a:moveTo>
                  <a:lnTo>
                    <a:pt x="3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68" name="Freeform 64"/>
            <p:cNvSpPr>
              <a:spLocks/>
            </p:cNvSpPr>
            <p:nvPr/>
          </p:nvSpPr>
          <p:spPr bwMode="auto">
            <a:xfrm>
              <a:off x="2013" y="813"/>
              <a:ext cx="18" cy="78"/>
            </a:xfrm>
            <a:custGeom>
              <a:avLst/>
              <a:gdLst>
                <a:gd name="T0" fmla="*/ 18 w 18"/>
                <a:gd name="T1" fmla="*/ 78 h 78"/>
                <a:gd name="T2" fmla="*/ 0 w 18"/>
                <a:gd name="T3" fmla="*/ 0 h 78"/>
                <a:gd name="T4" fmla="*/ 0 60000 65536"/>
                <a:gd name="T5" fmla="*/ 0 60000 65536"/>
                <a:gd name="T6" fmla="*/ 0 w 18"/>
                <a:gd name="T7" fmla="*/ 0 h 78"/>
                <a:gd name="T8" fmla="*/ 18 w 18"/>
                <a:gd name="T9" fmla="*/ 78 h 7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" h="78">
                  <a:moveTo>
                    <a:pt x="18" y="78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69" name="Freeform 65"/>
            <p:cNvSpPr>
              <a:spLocks/>
            </p:cNvSpPr>
            <p:nvPr/>
          </p:nvSpPr>
          <p:spPr bwMode="auto">
            <a:xfrm>
              <a:off x="1854" y="864"/>
              <a:ext cx="15" cy="60"/>
            </a:xfrm>
            <a:custGeom>
              <a:avLst/>
              <a:gdLst>
                <a:gd name="T0" fmla="*/ 15 w 15"/>
                <a:gd name="T1" fmla="*/ 60 h 60"/>
                <a:gd name="T2" fmla="*/ 0 w 15"/>
                <a:gd name="T3" fmla="*/ 0 h 60"/>
                <a:gd name="T4" fmla="*/ 0 60000 65536"/>
                <a:gd name="T5" fmla="*/ 0 60000 65536"/>
                <a:gd name="T6" fmla="*/ 0 w 15"/>
                <a:gd name="T7" fmla="*/ 0 h 60"/>
                <a:gd name="T8" fmla="*/ 15 w 15"/>
                <a:gd name="T9" fmla="*/ 60 h 6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" h="60">
                  <a:moveTo>
                    <a:pt x="15" y="60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70" name="Freeform 66"/>
            <p:cNvSpPr>
              <a:spLocks/>
            </p:cNvSpPr>
            <p:nvPr/>
          </p:nvSpPr>
          <p:spPr bwMode="auto">
            <a:xfrm>
              <a:off x="2337" y="774"/>
              <a:ext cx="3" cy="69"/>
            </a:xfrm>
            <a:custGeom>
              <a:avLst/>
              <a:gdLst>
                <a:gd name="T0" fmla="*/ 3 w 3"/>
                <a:gd name="T1" fmla="*/ 69 h 69"/>
                <a:gd name="T2" fmla="*/ 0 w 3"/>
                <a:gd name="T3" fmla="*/ 0 h 69"/>
                <a:gd name="T4" fmla="*/ 0 60000 65536"/>
                <a:gd name="T5" fmla="*/ 0 60000 65536"/>
                <a:gd name="T6" fmla="*/ 0 w 3"/>
                <a:gd name="T7" fmla="*/ 0 h 69"/>
                <a:gd name="T8" fmla="*/ 3 w 3"/>
                <a:gd name="T9" fmla="*/ 69 h 6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69">
                  <a:moveTo>
                    <a:pt x="3" y="69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71" name="Freeform 67"/>
            <p:cNvSpPr>
              <a:spLocks/>
            </p:cNvSpPr>
            <p:nvPr/>
          </p:nvSpPr>
          <p:spPr bwMode="auto">
            <a:xfrm>
              <a:off x="2178" y="792"/>
              <a:ext cx="6" cy="42"/>
            </a:xfrm>
            <a:custGeom>
              <a:avLst/>
              <a:gdLst>
                <a:gd name="T0" fmla="*/ 6 w 6"/>
                <a:gd name="T1" fmla="*/ 42 h 42"/>
                <a:gd name="T2" fmla="*/ 0 w 6"/>
                <a:gd name="T3" fmla="*/ 0 h 42"/>
                <a:gd name="T4" fmla="*/ 0 60000 65536"/>
                <a:gd name="T5" fmla="*/ 0 60000 65536"/>
                <a:gd name="T6" fmla="*/ 0 w 6"/>
                <a:gd name="T7" fmla="*/ 0 h 42"/>
                <a:gd name="T8" fmla="*/ 6 w 6"/>
                <a:gd name="T9" fmla="*/ 42 h 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42">
                  <a:moveTo>
                    <a:pt x="6" y="42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72" name="Freeform 68"/>
            <p:cNvSpPr>
              <a:spLocks/>
            </p:cNvSpPr>
            <p:nvPr/>
          </p:nvSpPr>
          <p:spPr bwMode="auto">
            <a:xfrm>
              <a:off x="1701" y="935"/>
              <a:ext cx="21" cy="46"/>
            </a:xfrm>
            <a:custGeom>
              <a:avLst/>
              <a:gdLst>
                <a:gd name="T0" fmla="*/ 21 w 21"/>
                <a:gd name="T1" fmla="*/ 46 h 46"/>
                <a:gd name="T2" fmla="*/ 0 w 21"/>
                <a:gd name="T3" fmla="*/ 0 h 46"/>
                <a:gd name="T4" fmla="*/ 0 60000 65536"/>
                <a:gd name="T5" fmla="*/ 0 60000 65536"/>
                <a:gd name="T6" fmla="*/ 0 w 21"/>
                <a:gd name="T7" fmla="*/ 0 h 46"/>
                <a:gd name="T8" fmla="*/ 21 w 21"/>
                <a:gd name="T9" fmla="*/ 46 h 4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" h="46">
                  <a:moveTo>
                    <a:pt x="21" y="4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73" name="Freeform 69"/>
            <p:cNvSpPr>
              <a:spLocks/>
            </p:cNvSpPr>
            <p:nvPr/>
          </p:nvSpPr>
          <p:spPr bwMode="auto">
            <a:xfrm>
              <a:off x="1578" y="984"/>
              <a:ext cx="24" cy="54"/>
            </a:xfrm>
            <a:custGeom>
              <a:avLst/>
              <a:gdLst>
                <a:gd name="T0" fmla="*/ 24 w 24"/>
                <a:gd name="T1" fmla="*/ 54 h 54"/>
                <a:gd name="T2" fmla="*/ 0 w 24"/>
                <a:gd name="T3" fmla="*/ 0 h 54"/>
                <a:gd name="T4" fmla="*/ 0 60000 65536"/>
                <a:gd name="T5" fmla="*/ 0 60000 65536"/>
                <a:gd name="T6" fmla="*/ 0 w 24"/>
                <a:gd name="T7" fmla="*/ 0 h 54"/>
                <a:gd name="T8" fmla="*/ 24 w 24"/>
                <a:gd name="T9" fmla="*/ 54 h 5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" h="54">
                  <a:moveTo>
                    <a:pt x="24" y="54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74" name="Freeform 70"/>
            <p:cNvSpPr>
              <a:spLocks/>
            </p:cNvSpPr>
            <p:nvPr/>
          </p:nvSpPr>
          <p:spPr bwMode="auto">
            <a:xfrm>
              <a:off x="1429" y="1071"/>
              <a:ext cx="44" cy="69"/>
            </a:xfrm>
            <a:custGeom>
              <a:avLst/>
              <a:gdLst>
                <a:gd name="T0" fmla="*/ 44 w 44"/>
                <a:gd name="T1" fmla="*/ 69 h 69"/>
                <a:gd name="T2" fmla="*/ 0 w 44"/>
                <a:gd name="T3" fmla="*/ 0 h 69"/>
                <a:gd name="T4" fmla="*/ 0 60000 65536"/>
                <a:gd name="T5" fmla="*/ 0 60000 65536"/>
                <a:gd name="T6" fmla="*/ 0 w 44"/>
                <a:gd name="T7" fmla="*/ 0 h 69"/>
                <a:gd name="T8" fmla="*/ 44 w 44"/>
                <a:gd name="T9" fmla="*/ 69 h 6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4" h="69">
                  <a:moveTo>
                    <a:pt x="44" y="69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75" name="Freeform 71"/>
            <p:cNvSpPr>
              <a:spLocks/>
            </p:cNvSpPr>
            <p:nvPr/>
          </p:nvSpPr>
          <p:spPr bwMode="auto">
            <a:xfrm>
              <a:off x="1290" y="1188"/>
              <a:ext cx="36" cy="39"/>
            </a:xfrm>
            <a:custGeom>
              <a:avLst/>
              <a:gdLst>
                <a:gd name="T0" fmla="*/ 36 w 36"/>
                <a:gd name="T1" fmla="*/ 39 h 39"/>
                <a:gd name="T2" fmla="*/ 0 w 36"/>
                <a:gd name="T3" fmla="*/ 0 h 39"/>
                <a:gd name="T4" fmla="*/ 0 60000 65536"/>
                <a:gd name="T5" fmla="*/ 0 60000 65536"/>
                <a:gd name="T6" fmla="*/ 0 w 36"/>
                <a:gd name="T7" fmla="*/ 0 h 39"/>
                <a:gd name="T8" fmla="*/ 36 w 36"/>
                <a:gd name="T9" fmla="*/ 39 h 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" h="39">
                  <a:moveTo>
                    <a:pt x="36" y="39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76" name="Freeform 72"/>
            <p:cNvSpPr>
              <a:spLocks/>
            </p:cNvSpPr>
            <p:nvPr/>
          </p:nvSpPr>
          <p:spPr bwMode="auto">
            <a:xfrm>
              <a:off x="1200" y="1278"/>
              <a:ext cx="36" cy="36"/>
            </a:xfrm>
            <a:custGeom>
              <a:avLst/>
              <a:gdLst>
                <a:gd name="T0" fmla="*/ 36 w 36"/>
                <a:gd name="T1" fmla="*/ 36 h 36"/>
                <a:gd name="T2" fmla="*/ 0 w 36"/>
                <a:gd name="T3" fmla="*/ 0 h 36"/>
                <a:gd name="T4" fmla="*/ 0 60000 65536"/>
                <a:gd name="T5" fmla="*/ 0 60000 65536"/>
                <a:gd name="T6" fmla="*/ 0 w 36"/>
                <a:gd name="T7" fmla="*/ 0 h 36"/>
                <a:gd name="T8" fmla="*/ 36 w 36"/>
                <a:gd name="T9" fmla="*/ 36 h 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" h="36">
                  <a:moveTo>
                    <a:pt x="36" y="3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77" name="Freeform 73"/>
            <p:cNvSpPr>
              <a:spLocks/>
            </p:cNvSpPr>
            <p:nvPr/>
          </p:nvSpPr>
          <p:spPr bwMode="auto">
            <a:xfrm>
              <a:off x="1104" y="1365"/>
              <a:ext cx="36" cy="45"/>
            </a:xfrm>
            <a:custGeom>
              <a:avLst/>
              <a:gdLst>
                <a:gd name="T0" fmla="*/ 36 w 36"/>
                <a:gd name="T1" fmla="*/ 45 h 45"/>
                <a:gd name="T2" fmla="*/ 0 w 36"/>
                <a:gd name="T3" fmla="*/ 0 h 45"/>
                <a:gd name="T4" fmla="*/ 0 60000 65536"/>
                <a:gd name="T5" fmla="*/ 0 60000 65536"/>
                <a:gd name="T6" fmla="*/ 0 w 36"/>
                <a:gd name="T7" fmla="*/ 0 h 45"/>
                <a:gd name="T8" fmla="*/ 36 w 36"/>
                <a:gd name="T9" fmla="*/ 45 h 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" h="45">
                  <a:moveTo>
                    <a:pt x="36" y="45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78" name="Freeform 74"/>
            <p:cNvSpPr>
              <a:spLocks/>
            </p:cNvSpPr>
            <p:nvPr/>
          </p:nvSpPr>
          <p:spPr bwMode="auto">
            <a:xfrm>
              <a:off x="1020" y="1480"/>
              <a:ext cx="48" cy="35"/>
            </a:xfrm>
            <a:custGeom>
              <a:avLst/>
              <a:gdLst>
                <a:gd name="T0" fmla="*/ 48 w 48"/>
                <a:gd name="T1" fmla="*/ 35 h 35"/>
                <a:gd name="T2" fmla="*/ 0 w 48"/>
                <a:gd name="T3" fmla="*/ 0 h 35"/>
                <a:gd name="T4" fmla="*/ 0 60000 65536"/>
                <a:gd name="T5" fmla="*/ 0 60000 65536"/>
                <a:gd name="T6" fmla="*/ 0 w 48"/>
                <a:gd name="T7" fmla="*/ 0 h 35"/>
                <a:gd name="T8" fmla="*/ 48 w 48"/>
                <a:gd name="T9" fmla="*/ 35 h 3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" h="35">
                  <a:moveTo>
                    <a:pt x="48" y="35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79" name="Freeform 75"/>
            <p:cNvSpPr>
              <a:spLocks/>
            </p:cNvSpPr>
            <p:nvPr/>
          </p:nvSpPr>
          <p:spPr bwMode="auto">
            <a:xfrm>
              <a:off x="915" y="1605"/>
              <a:ext cx="57" cy="36"/>
            </a:xfrm>
            <a:custGeom>
              <a:avLst/>
              <a:gdLst>
                <a:gd name="T0" fmla="*/ 57 w 57"/>
                <a:gd name="T1" fmla="*/ 36 h 36"/>
                <a:gd name="T2" fmla="*/ 0 w 57"/>
                <a:gd name="T3" fmla="*/ 0 h 36"/>
                <a:gd name="T4" fmla="*/ 0 60000 65536"/>
                <a:gd name="T5" fmla="*/ 0 60000 65536"/>
                <a:gd name="T6" fmla="*/ 0 w 57"/>
                <a:gd name="T7" fmla="*/ 0 h 36"/>
                <a:gd name="T8" fmla="*/ 57 w 57"/>
                <a:gd name="T9" fmla="*/ 36 h 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7" h="36">
                  <a:moveTo>
                    <a:pt x="57" y="3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80" name="Freeform 76"/>
            <p:cNvSpPr>
              <a:spLocks/>
            </p:cNvSpPr>
            <p:nvPr/>
          </p:nvSpPr>
          <p:spPr bwMode="auto">
            <a:xfrm>
              <a:off x="839" y="1752"/>
              <a:ext cx="57" cy="36"/>
            </a:xfrm>
            <a:custGeom>
              <a:avLst/>
              <a:gdLst>
                <a:gd name="T0" fmla="*/ 57 w 57"/>
                <a:gd name="T1" fmla="*/ 36 h 36"/>
                <a:gd name="T2" fmla="*/ 0 w 57"/>
                <a:gd name="T3" fmla="*/ 0 h 36"/>
                <a:gd name="T4" fmla="*/ 0 60000 65536"/>
                <a:gd name="T5" fmla="*/ 0 60000 65536"/>
                <a:gd name="T6" fmla="*/ 0 w 57"/>
                <a:gd name="T7" fmla="*/ 0 h 36"/>
                <a:gd name="T8" fmla="*/ 57 w 57"/>
                <a:gd name="T9" fmla="*/ 36 h 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7" h="36">
                  <a:moveTo>
                    <a:pt x="57" y="3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81" name="Freeform 77"/>
            <p:cNvSpPr>
              <a:spLocks/>
            </p:cNvSpPr>
            <p:nvPr/>
          </p:nvSpPr>
          <p:spPr bwMode="auto">
            <a:xfrm>
              <a:off x="759" y="1887"/>
              <a:ext cx="63" cy="24"/>
            </a:xfrm>
            <a:custGeom>
              <a:avLst/>
              <a:gdLst>
                <a:gd name="T0" fmla="*/ 63 w 63"/>
                <a:gd name="T1" fmla="*/ 24 h 24"/>
                <a:gd name="T2" fmla="*/ 0 w 63"/>
                <a:gd name="T3" fmla="*/ 0 h 24"/>
                <a:gd name="T4" fmla="*/ 0 60000 65536"/>
                <a:gd name="T5" fmla="*/ 0 60000 65536"/>
                <a:gd name="T6" fmla="*/ 0 w 63"/>
                <a:gd name="T7" fmla="*/ 0 h 24"/>
                <a:gd name="T8" fmla="*/ 63 w 63"/>
                <a:gd name="T9" fmla="*/ 24 h 2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3" h="24">
                  <a:moveTo>
                    <a:pt x="63" y="24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82" name="Freeform 78"/>
            <p:cNvSpPr>
              <a:spLocks/>
            </p:cNvSpPr>
            <p:nvPr/>
          </p:nvSpPr>
          <p:spPr bwMode="auto">
            <a:xfrm>
              <a:off x="735" y="2037"/>
              <a:ext cx="57" cy="21"/>
            </a:xfrm>
            <a:custGeom>
              <a:avLst/>
              <a:gdLst>
                <a:gd name="T0" fmla="*/ 57 w 57"/>
                <a:gd name="T1" fmla="*/ 21 h 21"/>
                <a:gd name="T2" fmla="*/ 0 w 57"/>
                <a:gd name="T3" fmla="*/ 0 h 21"/>
                <a:gd name="T4" fmla="*/ 0 60000 65536"/>
                <a:gd name="T5" fmla="*/ 0 60000 65536"/>
                <a:gd name="T6" fmla="*/ 0 w 57"/>
                <a:gd name="T7" fmla="*/ 0 h 21"/>
                <a:gd name="T8" fmla="*/ 57 w 57"/>
                <a:gd name="T9" fmla="*/ 21 h 2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7" h="21">
                  <a:moveTo>
                    <a:pt x="57" y="21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83" name="Freeform 79"/>
            <p:cNvSpPr>
              <a:spLocks/>
            </p:cNvSpPr>
            <p:nvPr/>
          </p:nvSpPr>
          <p:spPr bwMode="auto">
            <a:xfrm>
              <a:off x="681" y="2178"/>
              <a:ext cx="79" cy="18"/>
            </a:xfrm>
            <a:custGeom>
              <a:avLst/>
              <a:gdLst>
                <a:gd name="T0" fmla="*/ 79 w 79"/>
                <a:gd name="T1" fmla="*/ 18 h 18"/>
                <a:gd name="T2" fmla="*/ 0 w 79"/>
                <a:gd name="T3" fmla="*/ 0 h 18"/>
                <a:gd name="T4" fmla="*/ 0 60000 65536"/>
                <a:gd name="T5" fmla="*/ 0 60000 65536"/>
                <a:gd name="T6" fmla="*/ 0 w 79"/>
                <a:gd name="T7" fmla="*/ 0 h 18"/>
                <a:gd name="T8" fmla="*/ 79 w 79"/>
                <a:gd name="T9" fmla="*/ 18 h 1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9" h="18">
                  <a:moveTo>
                    <a:pt x="79" y="18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84" name="Freeform 80"/>
            <p:cNvSpPr>
              <a:spLocks/>
            </p:cNvSpPr>
            <p:nvPr/>
          </p:nvSpPr>
          <p:spPr bwMode="auto">
            <a:xfrm>
              <a:off x="651" y="2340"/>
              <a:ext cx="69" cy="12"/>
            </a:xfrm>
            <a:custGeom>
              <a:avLst/>
              <a:gdLst>
                <a:gd name="T0" fmla="*/ 69 w 69"/>
                <a:gd name="T1" fmla="*/ 12 h 12"/>
                <a:gd name="T2" fmla="*/ 0 w 69"/>
                <a:gd name="T3" fmla="*/ 0 h 12"/>
                <a:gd name="T4" fmla="*/ 0 60000 65536"/>
                <a:gd name="T5" fmla="*/ 0 60000 65536"/>
                <a:gd name="T6" fmla="*/ 0 w 69"/>
                <a:gd name="T7" fmla="*/ 0 h 12"/>
                <a:gd name="T8" fmla="*/ 69 w 69"/>
                <a:gd name="T9" fmla="*/ 12 h 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9" h="12">
                  <a:moveTo>
                    <a:pt x="69" y="12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173" name="Text Box 87"/>
          <p:cNvSpPr txBox="1">
            <a:spLocks noChangeArrowheads="1"/>
          </p:cNvSpPr>
          <p:nvPr/>
        </p:nvSpPr>
        <p:spPr bwMode="auto">
          <a:xfrm>
            <a:off x="762000" y="304800"/>
            <a:ext cx="2792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800" b="1"/>
              <a:t>Кут повороту 60</a:t>
            </a:r>
            <a:r>
              <a:rPr lang="ru-RU" altLang="ru-RU" sz="2800" b="1" baseline="30000"/>
              <a:t>0</a:t>
            </a:r>
          </a:p>
        </p:txBody>
      </p:sp>
      <p:grpSp>
        <p:nvGrpSpPr>
          <p:cNvPr id="3" name="Group 89"/>
          <p:cNvGrpSpPr>
            <a:grpSpLocks/>
          </p:cNvGrpSpPr>
          <p:nvPr/>
        </p:nvGrpSpPr>
        <p:grpSpPr bwMode="auto">
          <a:xfrm>
            <a:off x="3779838" y="2559050"/>
            <a:ext cx="3240087" cy="2593975"/>
            <a:chOff x="2381" y="1612"/>
            <a:chExt cx="2041" cy="1634"/>
          </a:xfrm>
        </p:grpSpPr>
        <p:sp>
          <p:nvSpPr>
            <p:cNvPr id="7205" name="Arc 90"/>
            <p:cNvSpPr>
              <a:spLocks/>
            </p:cNvSpPr>
            <p:nvPr/>
          </p:nvSpPr>
          <p:spPr bwMode="auto">
            <a:xfrm>
              <a:off x="2381" y="1612"/>
              <a:ext cx="2041" cy="1632"/>
            </a:xfrm>
            <a:custGeom>
              <a:avLst/>
              <a:gdLst>
                <a:gd name="T0" fmla="*/ 111 w 21585"/>
                <a:gd name="T1" fmla="*/ 0 h 17659"/>
                <a:gd name="T2" fmla="*/ 193 w 21585"/>
                <a:gd name="T3" fmla="*/ 144 h 17659"/>
                <a:gd name="T4" fmla="*/ 0 w 21585"/>
                <a:gd name="T5" fmla="*/ 151 h 17659"/>
                <a:gd name="T6" fmla="*/ 0 60000 65536"/>
                <a:gd name="T7" fmla="*/ 0 60000 65536"/>
                <a:gd name="T8" fmla="*/ 0 60000 65536"/>
                <a:gd name="T9" fmla="*/ 0 w 21585"/>
                <a:gd name="T10" fmla="*/ 0 h 17659"/>
                <a:gd name="T11" fmla="*/ 21585 w 21585"/>
                <a:gd name="T12" fmla="*/ 17659 h 176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85" h="17659" fill="none" extrusionOk="0">
                  <a:moveTo>
                    <a:pt x="12438" y="0"/>
                  </a:moveTo>
                  <a:cubicBezTo>
                    <a:pt x="17951" y="3883"/>
                    <a:pt x="21334" y="10117"/>
                    <a:pt x="21585" y="16854"/>
                  </a:cubicBezTo>
                </a:path>
                <a:path w="21585" h="17659" stroke="0" extrusionOk="0">
                  <a:moveTo>
                    <a:pt x="12438" y="0"/>
                  </a:moveTo>
                  <a:cubicBezTo>
                    <a:pt x="17951" y="3883"/>
                    <a:pt x="21334" y="10117"/>
                    <a:pt x="21585" y="16854"/>
                  </a:cubicBezTo>
                  <a:lnTo>
                    <a:pt x="0" y="17659"/>
                  </a:lnTo>
                  <a:lnTo>
                    <a:pt x="12438" y="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stealth" w="lg" len="lg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06" name="Oval 91"/>
            <p:cNvSpPr>
              <a:spLocks noChangeArrowheads="1"/>
            </p:cNvSpPr>
            <p:nvPr/>
          </p:nvSpPr>
          <p:spPr bwMode="auto">
            <a:xfrm>
              <a:off x="4059" y="2928"/>
              <a:ext cx="318" cy="31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ru-RU" altLang="ru-RU"/>
            </a:p>
          </p:txBody>
        </p:sp>
      </p:grpSp>
      <p:sp>
        <p:nvSpPr>
          <p:cNvPr id="825453" name="Freeform 109"/>
          <p:cNvSpPr>
            <a:spLocks/>
          </p:cNvSpPr>
          <p:nvPr/>
        </p:nvSpPr>
        <p:spPr bwMode="auto">
          <a:xfrm>
            <a:off x="3949700" y="723900"/>
            <a:ext cx="2908300" cy="4356100"/>
          </a:xfrm>
          <a:custGeom>
            <a:avLst/>
            <a:gdLst>
              <a:gd name="T0" fmla="*/ 0 w 1832"/>
              <a:gd name="T1" fmla="*/ 2147483647 h 2744"/>
              <a:gd name="T2" fmla="*/ 2147483647 w 1832"/>
              <a:gd name="T3" fmla="*/ 0 h 2744"/>
              <a:gd name="T4" fmla="*/ 0 60000 65536"/>
              <a:gd name="T5" fmla="*/ 0 60000 65536"/>
              <a:gd name="T6" fmla="*/ 0 w 1832"/>
              <a:gd name="T7" fmla="*/ 0 h 2744"/>
              <a:gd name="T8" fmla="*/ 1832 w 1832"/>
              <a:gd name="T9" fmla="*/ 2744 h 274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832" h="2744">
                <a:moveTo>
                  <a:pt x="0" y="2744"/>
                </a:moveTo>
                <a:lnTo>
                  <a:pt x="1832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6" name="Oval 111"/>
          <p:cNvSpPr>
            <a:spLocks noChangeArrowheads="1"/>
          </p:cNvSpPr>
          <p:nvPr/>
        </p:nvSpPr>
        <p:spPr bwMode="auto">
          <a:xfrm rot="3834243">
            <a:off x="3894137" y="5021263"/>
            <a:ext cx="131763" cy="122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 type="none" w="lg" len="lg"/>
            <a:tailEnd type="none" w="lg" len="lg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825458" name="Text Box 114"/>
          <p:cNvSpPr txBox="1">
            <a:spLocks noChangeArrowheads="1"/>
          </p:cNvSpPr>
          <p:nvPr/>
        </p:nvSpPr>
        <p:spPr bwMode="auto">
          <a:xfrm>
            <a:off x="5943600" y="5105400"/>
            <a:ext cx="522288" cy="5794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200" b="1" i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</a:rPr>
              <a:t>М</a:t>
            </a:r>
          </a:p>
        </p:txBody>
      </p:sp>
      <p:sp>
        <p:nvSpPr>
          <p:cNvPr id="825460" name="Text Box 116"/>
          <p:cNvSpPr txBox="1">
            <a:spLocks noChangeArrowheads="1"/>
          </p:cNvSpPr>
          <p:nvPr/>
        </p:nvSpPr>
        <p:spPr bwMode="auto">
          <a:xfrm>
            <a:off x="3733800" y="5105400"/>
            <a:ext cx="500063" cy="5794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200" b="1" i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</a:rPr>
              <a:t>О</a:t>
            </a:r>
          </a:p>
        </p:txBody>
      </p:sp>
      <p:sp>
        <p:nvSpPr>
          <p:cNvPr id="825461" name="Arc 117"/>
          <p:cNvSpPr>
            <a:spLocks/>
          </p:cNvSpPr>
          <p:nvPr/>
        </p:nvSpPr>
        <p:spPr bwMode="auto">
          <a:xfrm rot="-1748438">
            <a:off x="4008438" y="3297238"/>
            <a:ext cx="1454150" cy="906462"/>
          </a:xfrm>
          <a:custGeom>
            <a:avLst/>
            <a:gdLst>
              <a:gd name="T0" fmla="*/ 86384995 w 20607"/>
              <a:gd name="T1" fmla="*/ 0 h 12869"/>
              <a:gd name="T2" fmla="*/ 102613294 w 20607"/>
              <a:gd name="T3" fmla="*/ 31738496 h 12869"/>
              <a:gd name="T4" fmla="*/ 0 w 20607"/>
              <a:gd name="T5" fmla="*/ 63849043 h 12869"/>
              <a:gd name="T6" fmla="*/ 0 60000 65536"/>
              <a:gd name="T7" fmla="*/ 0 60000 65536"/>
              <a:gd name="T8" fmla="*/ 0 60000 65536"/>
              <a:gd name="T9" fmla="*/ 0 w 20607"/>
              <a:gd name="T10" fmla="*/ 0 h 12869"/>
              <a:gd name="T11" fmla="*/ 20607 w 20607"/>
              <a:gd name="T12" fmla="*/ 12869 h 128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07" h="12869" fill="none" extrusionOk="0">
                <a:moveTo>
                  <a:pt x="17347" y="0"/>
                </a:moveTo>
                <a:cubicBezTo>
                  <a:pt x="18783" y="1935"/>
                  <a:pt x="19885" y="4097"/>
                  <a:pt x="20607" y="6396"/>
                </a:cubicBezTo>
              </a:path>
              <a:path w="20607" h="12869" stroke="0" extrusionOk="0">
                <a:moveTo>
                  <a:pt x="17347" y="0"/>
                </a:moveTo>
                <a:cubicBezTo>
                  <a:pt x="18783" y="1935"/>
                  <a:pt x="19885" y="4097"/>
                  <a:pt x="20607" y="6396"/>
                </a:cubicBezTo>
                <a:lnTo>
                  <a:pt x="0" y="12869"/>
                </a:lnTo>
                <a:lnTo>
                  <a:pt x="17347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80" name="Oval 118"/>
          <p:cNvSpPr>
            <a:spLocks noChangeArrowheads="1"/>
          </p:cNvSpPr>
          <p:nvPr/>
        </p:nvSpPr>
        <p:spPr bwMode="auto">
          <a:xfrm rot="-6965757" flipH="1" flipV="1">
            <a:off x="6091237" y="4995863"/>
            <a:ext cx="131763" cy="122238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2"/>
            </a:solidFill>
            <a:round/>
            <a:headEnd type="none" w="lg" len="lg"/>
            <a:tailEnd type="none" w="lg" len="lg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grpSp>
        <p:nvGrpSpPr>
          <p:cNvPr id="4" name="Group 119"/>
          <p:cNvGrpSpPr>
            <a:grpSpLocks/>
          </p:cNvGrpSpPr>
          <p:nvPr/>
        </p:nvGrpSpPr>
        <p:grpSpPr bwMode="auto">
          <a:xfrm>
            <a:off x="1831975" y="2054225"/>
            <a:ext cx="4267200" cy="6026150"/>
            <a:chOff x="-768" y="2175"/>
            <a:chExt cx="2688" cy="3796"/>
          </a:xfrm>
        </p:grpSpPr>
        <p:grpSp>
          <p:nvGrpSpPr>
            <p:cNvPr id="7187" name="Group 120"/>
            <p:cNvGrpSpPr>
              <a:grpSpLocks/>
            </p:cNvGrpSpPr>
            <p:nvPr/>
          </p:nvGrpSpPr>
          <p:grpSpPr bwMode="auto">
            <a:xfrm>
              <a:off x="816" y="2175"/>
              <a:ext cx="1104" cy="1987"/>
              <a:chOff x="816" y="2175"/>
              <a:chExt cx="1104" cy="1987"/>
            </a:xfrm>
          </p:grpSpPr>
          <p:grpSp>
            <p:nvGrpSpPr>
              <p:cNvPr id="7197" name="Group 121"/>
              <p:cNvGrpSpPr>
                <a:grpSpLocks/>
              </p:cNvGrpSpPr>
              <p:nvPr/>
            </p:nvGrpSpPr>
            <p:grpSpPr bwMode="auto">
              <a:xfrm rot="-424176">
                <a:off x="1068" y="2175"/>
                <a:ext cx="852" cy="1953"/>
                <a:chOff x="730" y="2066"/>
                <a:chExt cx="852" cy="1953"/>
              </a:xfrm>
            </p:grpSpPr>
            <p:sp>
              <p:nvSpPr>
                <p:cNvPr id="7201" name="Freeform 122"/>
                <p:cNvSpPr>
                  <a:spLocks/>
                </p:cNvSpPr>
                <p:nvPr/>
              </p:nvSpPr>
              <p:spPr bwMode="auto">
                <a:xfrm rot="352441">
                  <a:off x="730" y="2066"/>
                  <a:ext cx="852" cy="1909"/>
                </a:xfrm>
                <a:custGeom>
                  <a:avLst/>
                  <a:gdLst>
                    <a:gd name="T0" fmla="*/ 0 w 1252"/>
                    <a:gd name="T1" fmla="*/ 34 h 3125"/>
                    <a:gd name="T2" fmla="*/ 105 w 1252"/>
                    <a:gd name="T3" fmla="*/ 0 h 3125"/>
                    <a:gd name="T4" fmla="*/ 546 w 1252"/>
                    <a:gd name="T5" fmla="*/ 948 h 3125"/>
                    <a:gd name="T6" fmla="*/ 580 w 1252"/>
                    <a:gd name="T7" fmla="*/ 1166 h 3125"/>
                    <a:gd name="T8" fmla="*/ 441 w 1252"/>
                    <a:gd name="T9" fmla="*/ 982 h 3125"/>
                    <a:gd name="T10" fmla="*/ 0 w 1252"/>
                    <a:gd name="T11" fmla="*/ 34 h 312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52"/>
                    <a:gd name="T19" fmla="*/ 0 h 3125"/>
                    <a:gd name="T20" fmla="*/ 1252 w 1252"/>
                    <a:gd name="T21" fmla="*/ 3125 h 312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52" h="3125">
                      <a:moveTo>
                        <a:pt x="0" y="90"/>
                      </a:moveTo>
                      <a:lnTo>
                        <a:pt x="227" y="0"/>
                      </a:lnTo>
                      <a:lnTo>
                        <a:pt x="1179" y="2540"/>
                      </a:lnTo>
                      <a:lnTo>
                        <a:pt x="1252" y="3125"/>
                      </a:lnTo>
                      <a:lnTo>
                        <a:pt x="952" y="2630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5467" name="Freeform 123"/>
                <p:cNvSpPr>
                  <a:spLocks/>
                </p:cNvSpPr>
                <p:nvPr/>
              </p:nvSpPr>
              <p:spPr bwMode="auto">
                <a:xfrm rot="352441">
                  <a:off x="1297" y="3648"/>
                  <a:ext cx="215" cy="371"/>
                </a:xfrm>
                <a:custGeom>
                  <a:avLst/>
                  <a:gdLst>
                    <a:gd name="T0" fmla="*/ 316 w 316"/>
                    <a:gd name="T1" fmla="*/ 608 h 608"/>
                    <a:gd name="T2" fmla="*/ 227 w 316"/>
                    <a:gd name="T3" fmla="*/ 0 h 608"/>
                    <a:gd name="T4" fmla="*/ 0 w 316"/>
                    <a:gd name="T5" fmla="*/ 90 h 608"/>
                    <a:gd name="T6" fmla="*/ 316 w 316"/>
                    <a:gd name="T7" fmla="*/ 608 h 6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6" h="608">
                      <a:moveTo>
                        <a:pt x="316" y="608"/>
                      </a:moveTo>
                      <a:lnTo>
                        <a:pt x="227" y="0"/>
                      </a:lnTo>
                      <a:lnTo>
                        <a:pt x="0" y="90"/>
                      </a:lnTo>
                      <a:lnTo>
                        <a:pt x="316" y="608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50000">
                      <a:srgbClr val="FF9900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  <a:cs typeface="Arial" charset="0"/>
                  </a:endParaRPr>
                </a:p>
              </p:txBody>
            </p:sp>
            <p:sp>
              <p:nvSpPr>
                <p:cNvPr id="7203" name="Freeform 124"/>
                <p:cNvSpPr>
                  <a:spLocks/>
                </p:cNvSpPr>
                <p:nvPr/>
              </p:nvSpPr>
              <p:spPr bwMode="auto">
                <a:xfrm rot="352441">
                  <a:off x="1414" y="3875"/>
                  <a:ext cx="82" cy="141"/>
                </a:xfrm>
                <a:custGeom>
                  <a:avLst/>
                  <a:gdLst>
                    <a:gd name="T0" fmla="*/ 39 w 121"/>
                    <a:gd name="T1" fmla="*/ 0 h 230"/>
                    <a:gd name="T2" fmla="*/ 0 w 121"/>
                    <a:gd name="T3" fmla="*/ 9 h 230"/>
                    <a:gd name="T4" fmla="*/ 56 w 121"/>
                    <a:gd name="T5" fmla="*/ 86 h 230"/>
                    <a:gd name="T6" fmla="*/ 39 w 121"/>
                    <a:gd name="T7" fmla="*/ 0 h 23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1"/>
                    <a:gd name="T13" fmla="*/ 0 h 230"/>
                    <a:gd name="T14" fmla="*/ 121 w 121"/>
                    <a:gd name="T15" fmla="*/ 230 h 23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1" h="230">
                      <a:moveTo>
                        <a:pt x="85" y="0"/>
                      </a:moveTo>
                      <a:lnTo>
                        <a:pt x="0" y="25"/>
                      </a:lnTo>
                      <a:lnTo>
                        <a:pt x="121" y="230"/>
                      </a:lnTo>
                      <a:lnTo>
                        <a:pt x="85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04" name="Freeform 125"/>
                <p:cNvSpPr>
                  <a:spLocks/>
                </p:cNvSpPr>
                <p:nvPr/>
              </p:nvSpPr>
              <p:spPr bwMode="auto">
                <a:xfrm rot="352441">
                  <a:off x="810" y="2078"/>
                  <a:ext cx="744" cy="1595"/>
                </a:xfrm>
                <a:custGeom>
                  <a:avLst/>
                  <a:gdLst>
                    <a:gd name="T0" fmla="*/ 401 w 1094"/>
                    <a:gd name="T1" fmla="*/ 974 h 2612"/>
                    <a:gd name="T2" fmla="*/ 506 w 1094"/>
                    <a:gd name="T3" fmla="*/ 940 h 2612"/>
                    <a:gd name="T4" fmla="*/ 470 w 1094"/>
                    <a:gd name="T5" fmla="*/ 953 h 2612"/>
                    <a:gd name="T6" fmla="*/ 39 w 1094"/>
                    <a:gd name="T7" fmla="*/ 0 h 2612"/>
                    <a:gd name="T8" fmla="*/ 0 w 1094"/>
                    <a:gd name="T9" fmla="*/ 11 h 2612"/>
                    <a:gd name="T10" fmla="*/ 435 w 1094"/>
                    <a:gd name="T11" fmla="*/ 964 h 261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94"/>
                    <a:gd name="T19" fmla="*/ 0 h 2612"/>
                    <a:gd name="T20" fmla="*/ 1094 w 1094"/>
                    <a:gd name="T21" fmla="*/ 2612 h 261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94" h="2612">
                      <a:moveTo>
                        <a:pt x="867" y="2612"/>
                      </a:moveTo>
                      <a:lnTo>
                        <a:pt x="1094" y="2522"/>
                      </a:lnTo>
                      <a:lnTo>
                        <a:pt x="1016" y="2554"/>
                      </a:lnTo>
                      <a:lnTo>
                        <a:pt x="84" y="0"/>
                      </a:lnTo>
                      <a:lnTo>
                        <a:pt x="0" y="30"/>
                      </a:lnTo>
                      <a:lnTo>
                        <a:pt x="940" y="2584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198" name="Group 126"/>
              <p:cNvGrpSpPr>
                <a:grpSpLocks/>
              </p:cNvGrpSpPr>
              <p:nvPr/>
            </p:nvGrpSpPr>
            <p:grpSpPr bwMode="auto">
              <a:xfrm rot="889681">
                <a:off x="816" y="2304"/>
                <a:ext cx="384" cy="1858"/>
                <a:chOff x="1292" y="1570"/>
                <a:chExt cx="363" cy="1905"/>
              </a:xfrm>
            </p:grpSpPr>
            <p:sp>
              <p:nvSpPr>
                <p:cNvPr id="7199" name="Freeform 127"/>
                <p:cNvSpPr>
                  <a:spLocks/>
                </p:cNvSpPr>
                <p:nvPr/>
              </p:nvSpPr>
              <p:spPr bwMode="auto">
                <a:xfrm>
                  <a:off x="1292" y="1616"/>
                  <a:ext cx="227" cy="1859"/>
                </a:xfrm>
                <a:custGeom>
                  <a:avLst/>
                  <a:gdLst>
                    <a:gd name="T0" fmla="*/ 227 w 227"/>
                    <a:gd name="T1" fmla="*/ 136 h 1859"/>
                    <a:gd name="T2" fmla="*/ 0 w 227"/>
                    <a:gd name="T3" fmla="*/ 1859 h 1859"/>
                    <a:gd name="T4" fmla="*/ 0 w 227"/>
                    <a:gd name="T5" fmla="*/ 1633 h 1859"/>
                    <a:gd name="T6" fmla="*/ 137 w 227"/>
                    <a:gd name="T7" fmla="*/ 0 h 185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27"/>
                    <a:gd name="T13" fmla="*/ 0 h 1859"/>
                    <a:gd name="T14" fmla="*/ 227 w 227"/>
                    <a:gd name="T15" fmla="*/ 1859 h 185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27" h="1859">
                      <a:moveTo>
                        <a:pt x="227" y="136"/>
                      </a:moveTo>
                      <a:lnTo>
                        <a:pt x="0" y="1859"/>
                      </a:lnTo>
                      <a:lnTo>
                        <a:pt x="0" y="1633"/>
                      </a:lnTo>
                      <a:lnTo>
                        <a:pt x="137" y="0"/>
                      </a:lnTo>
                    </a:path>
                  </a:pathLst>
                </a:cu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00" name="Oval 128"/>
                <p:cNvSpPr>
                  <a:spLocks noChangeArrowheads="1"/>
                </p:cNvSpPr>
                <p:nvPr/>
              </p:nvSpPr>
              <p:spPr bwMode="auto">
                <a:xfrm>
                  <a:off x="1383" y="1570"/>
                  <a:ext cx="272" cy="272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</p:grpSp>
        <p:grpSp>
          <p:nvGrpSpPr>
            <p:cNvPr id="7188" name="Group 129"/>
            <p:cNvGrpSpPr>
              <a:grpSpLocks/>
            </p:cNvGrpSpPr>
            <p:nvPr/>
          </p:nvGrpSpPr>
          <p:grpSpPr bwMode="auto">
            <a:xfrm flipH="1" flipV="1">
              <a:off x="-768" y="3984"/>
              <a:ext cx="1104" cy="1987"/>
              <a:chOff x="816" y="2175"/>
              <a:chExt cx="1104" cy="1987"/>
            </a:xfrm>
          </p:grpSpPr>
          <p:grpSp>
            <p:nvGrpSpPr>
              <p:cNvPr id="7189" name="Group 130"/>
              <p:cNvGrpSpPr>
                <a:grpSpLocks/>
              </p:cNvGrpSpPr>
              <p:nvPr/>
            </p:nvGrpSpPr>
            <p:grpSpPr bwMode="auto">
              <a:xfrm rot="-424176">
                <a:off x="1068" y="2175"/>
                <a:ext cx="852" cy="1953"/>
                <a:chOff x="730" y="2066"/>
                <a:chExt cx="852" cy="1953"/>
              </a:xfrm>
            </p:grpSpPr>
            <p:sp>
              <p:nvSpPr>
                <p:cNvPr id="7193" name="Freeform 131"/>
                <p:cNvSpPr>
                  <a:spLocks/>
                </p:cNvSpPr>
                <p:nvPr/>
              </p:nvSpPr>
              <p:spPr bwMode="auto">
                <a:xfrm rot="352441">
                  <a:off x="730" y="2066"/>
                  <a:ext cx="852" cy="1909"/>
                </a:xfrm>
                <a:custGeom>
                  <a:avLst/>
                  <a:gdLst>
                    <a:gd name="T0" fmla="*/ 0 w 1252"/>
                    <a:gd name="T1" fmla="*/ 34 h 3125"/>
                    <a:gd name="T2" fmla="*/ 105 w 1252"/>
                    <a:gd name="T3" fmla="*/ 0 h 3125"/>
                    <a:gd name="T4" fmla="*/ 546 w 1252"/>
                    <a:gd name="T5" fmla="*/ 948 h 3125"/>
                    <a:gd name="T6" fmla="*/ 580 w 1252"/>
                    <a:gd name="T7" fmla="*/ 1166 h 3125"/>
                    <a:gd name="T8" fmla="*/ 441 w 1252"/>
                    <a:gd name="T9" fmla="*/ 982 h 3125"/>
                    <a:gd name="T10" fmla="*/ 0 w 1252"/>
                    <a:gd name="T11" fmla="*/ 34 h 312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52"/>
                    <a:gd name="T19" fmla="*/ 0 h 3125"/>
                    <a:gd name="T20" fmla="*/ 1252 w 1252"/>
                    <a:gd name="T21" fmla="*/ 3125 h 312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52" h="3125">
                      <a:moveTo>
                        <a:pt x="0" y="90"/>
                      </a:moveTo>
                      <a:lnTo>
                        <a:pt x="227" y="0"/>
                      </a:lnTo>
                      <a:lnTo>
                        <a:pt x="1179" y="2540"/>
                      </a:lnTo>
                      <a:lnTo>
                        <a:pt x="1252" y="3125"/>
                      </a:lnTo>
                      <a:lnTo>
                        <a:pt x="952" y="2630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194" name="Freeform 132"/>
                <p:cNvSpPr>
                  <a:spLocks/>
                </p:cNvSpPr>
                <p:nvPr/>
              </p:nvSpPr>
              <p:spPr bwMode="auto">
                <a:xfrm rot="352441">
                  <a:off x="1297" y="3649"/>
                  <a:ext cx="215" cy="371"/>
                </a:xfrm>
                <a:custGeom>
                  <a:avLst/>
                  <a:gdLst>
                    <a:gd name="T0" fmla="*/ 215 w 316"/>
                    <a:gd name="T1" fmla="*/ 371 h 608"/>
                    <a:gd name="T2" fmla="*/ 154 w 316"/>
                    <a:gd name="T3" fmla="*/ 0 h 608"/>
                    <a:gd name="T4" fmla="*/ 0 w 316"/>
                    <a:gd name="T5" fmla="*/ 55 h 608"/>
                    <a:gd name="T6" fmla="*/ 215 w 316"/>
                    <a:gd name="T7" fmla="*/ 371 h 60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6"/>
                    <a:gd name="T13" fmla="*/ 0 h 608"/>
                    <a:gd name="T14" fmla="*/ 316 w 316"/>
                    <a:gd name="T15" fmla="*/ 608 h 60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6" h="608">
                      <a:moveTo>
                        <a:pt x="316" y="608"/>
                      </a:moveTo>
                      <a:lnTo>
                        <a:pt x="227" y="0"/>
                      </a:lnTo>
                      <a:lnTo>
                        <a:pt x="0" y="90"/>
                      </a:lnTo>
                      <a:lnTo>
                        <a:pt x="316" y="608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195" name="Freeform 133"/>
                <p:cNvSpPr>
                  <a:spLocks/>
                </p:cNvSpPr>
                <p:nvPr/>
              </p:nvSpPr>
              <p:spPr bwMode="auto">
                <a:xfrm rot="352441">
                  <a:off x="1414" y="3875"/>
                  <a:ext cx="82" cy="141"/>
                </a:xfrm>
                <a:custGeom>
                  <a:avLst/>
                  <a:gdLst>
                    <a:gd name="T0" fmla="*/ 39 w 121"/>
                    <a:gd name="T1" fmla="*/ 0 h 230"/>
                    <a:gd name="T2" fmla="*/ 0 w 121"/>
                    <a:gd name="T3" fmla="*/ 9 h 230"/>
                    <a:gd name="T4" fmla="*/ 56 w 121"/>
                    <a:gd name="T5" fmla="*/ 86 h 230"/>
                    <a:gd name="T6" fmla="*/ 39 w 121"/>
                    <a:gd name="T7" fmla="*/ 0 h 23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1"/>
                    <a:gd name="T13" fmla="*/ 0 h 230"/>
                    <a:gd name="T14" fmla="*/ 121 w 121"/>
                    <a:gd name="T15" fmla="*/ 230 h 23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1" h="230">
                      <a:moveTo>
                        <a:pt x="85" y="0"/>
                      </a:moveTo>
                      <a:lnTo>
                        <a:pt x="0" y="25"/>
                      </a:lnTo>
                      <a:lnTo>
                        <a:pt x="121" y="230"/>
                      </a:lnTo>
                      <a:lnTo>
                        <a:pt x="85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196" name="Freeform 134"/>
                <p:cNvSpPr>
                  <a:spLocks/>
                </p:cNvSpPr>
                <p:nvPr/>
              </p:nvSpPr>
              <p:spPr bwMode="auto">
                <a:xfrm rot="352441">
                  <a:off x="810" y="2078"/>
                  <a:ext cx="744" cy="1595"/>
                </a:xfrm>
                <a:custGeom>
                  <a:avLst/>
                  <a:gdLst>
                    <a:gd name="T0" fmla="*/ 401 w 1094"/>
                    <a:gd name="T1" fmla="*/ 974 h 2612"/>
                    <a:gd name="T2" fmla="*/ 506 w 1094"/>
                    <a:gd name="T3" fmla="*/ 940 h 2612"/>
                    <a:gd name="T4" fmla="*/ 470 w 1094"/>
                    <a:gd name="T5" fmla="*/ 953 h 2612"/>
                    <a:gd name="T6" fmla="*/ 39 w 1094"/>
                    <a:gd name="T7" fmla="*/ 0 h 2612"/>
                    <a:gd name="T8" fmla="*/ 0 w 1094"/>
                    <a:gd name="T9" fmla="*/ 11 h 2612"/>
                    <a:gd name="T10" fmla="*/ 435 w 1094"/>
                    <a:gd name="T11" fmla="*/ 964 h 261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94"/>
                    <a:gd name="T19" fmla="*/ 0 h 2612"/>
                    <a:gd name="T20" fmla="*/ 1094 w 1094"/>
                    <a:gd name="T21" fmla="*/ 2612 h 261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94" h="2612">
                      <a:moveTo>
                        <a:pt x="867" y="2612"/>
                      </a:moveTo>
                      <a:lnTo>
                        <a:pt x="1094" y="2522"/>
                      </a:lnTo>
                      <a:lnTo>
                        <a:pt x="1016" y="2554"/>
                      </a:lnTo>
                      <a:lnTo>
                        <a:pt x="84" y="0"/>
                      </a:lnTo>
                      <a:lnTo>
                        <a:pt x="0" y="30"/>
                      </a:lnTo>
                      <a:lnTo>
                        <a:pt x="940" y="2584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190" name="Group 135"/>
              <p:cNvGrpSpPr>
                <a:grpSpLocks/>
              </p:cNvGrpSpPr>
              <p:nvPr/>
            </p:nvGrpSpPr>
            <p:grpSpPr bwMode="auto">
              <a:xfrm rot="889681">
                <a:off x="816" y="2304"/>
                <a:ext cx="384" cy="1858"/>
                <a:chOff x="1292" y="1570"/>
                <a:chExt cx="363" cy="1905"/>
              </a:xfrm>
            </p:grpSpPr>
            <p:sp>
              <p:nvSpPr>
                <p:cNvPr id="7191" name="Freeform 136"/>
                <p:cNvSpPr>
                  <a:spLocks/>
                </p:cNvSpPr>
                <p:nvPr/>
              </p:nvSpPr>
              <p:spPr bwMode="auto">
                <a:xfrm>
                  <a:off x="1292" y="1616"/>
                  <a:ext cx="227" cy="1859"/>
                </a:xfrm>
                <a:custGeom>
                  <a:avLst/>
                  <a:gdLst>
                    <a:gd name="T0" fmla="*/ 227 w 227"/>
                    <a:gd name="T1" fmla="*/ 136 h 1859"/>
                    <a:gd name="T2" fmla="*/ 0 w 227"/>
                    <a:gd name="T3" fmla="*/ 1859 h 1859"/>
                    <a:gd name="T4" fmla="*/ 0 w 227"/>
                    <a:gd name="T5" fmla="*/ 1633 h 1859"/>
                    <a:gd name="T6" fmla="*/ 137 w 227"/>
                    <a:gd name="T7" fmla="*/ 0 h 185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27"/>
                    <a:gd name="T13" fmla="*/ 0 h 1859"/>
                    <a:gd name="T14" fmla="*/ 227 w 227"/>
                    <a:gd name="T15" fmla="*/ 1859 h 185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27" h="1859">
                      <a:moveTo>
                        <a:pt x="227" y="136"/>
                      </a:moveTo>
                      <a:lnTo>
                        <a:pt x="0" y="1859"/>
                      </a:lnTo>
                      <a:lnTo>
                        <a:pt x="0" y="1633"/>
                      </a:lnTo>
                      <a:lnTo>
                        <a:pt x="137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192" name="Oval 137"/>
                <p:cNvSpPr>
                  <a:spLocks noChangeArrowheads="1"/>
                </p:cNvSpPr>
                <p:nvPr/>
              </p:nvSpPr>
              <p:spPr bwMode="auto">
                <a:xfrm>
                  <a:off x="1383" y="1570"/>
                  <a:ext cx="272" cy="272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endParaRPr lang="ru-RU" altLang="ru-RU"/>
                </a:p>
              </p:txBody>
            </p:sp>
          </p:grpSp>
        </p:grpSp>
      </p:grpSp>
      <p:sp>
        <p:nvSpPr>
          <p:cNvPr id="825454" name="Oval 110"/>
          <p:cNvSpPr>
            <a:spLocks noChangeArrowheads="1"/>
          </p:cNvSpPr>
          <p:nvPr/>
        </p:nvSpPr>
        <p:spPr bwMode="auto">
          <a:xfrm rot="-6965757" flipH="1" flipV="1">
            <a:off x="5113337" y="3167063"/>
            <a:ext cx="131763" cy="122238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2"/>
            </a:solidFill>
            <a:round/>
            <a:headEnd type="none" w="lg" len="lg"/>
            <a:tailEnd type="none" w="lg" len="lg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825482" name="Text Box 138"/>
          <p:cNvSpPr txBox="1">
            <a:spLocks noChangeArrowheads="1"/>
          </p:cNvSpPr>
          <p:nvPr/>
        </p:nvSpPr>
        <p:spPr bwMode="auto">
          <a:xfrm>
            <a:off x="4800600" y="2438400"/>
            <a:ext cx="655638" cy="5794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200" b="1" i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</a:rPr>
              <a:t>М</a:t>
            </a:r>
            <a:r>
              <a:rPr lang="ru-RU" altLang="ru-RU" sz="3200" b="1" i="1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</a:rPr>
              <a:t>1</a:t>
            </a:r>
            <a:endParaRPr lang="ru-RU" altLang="ru-RU" sz="3200" b="1" i="1"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Arial" charset="0"/>
            </a:endParaRPr>
          </a:p>
        </p:txBody>
      </p:sp>
      <p:grpSp>
        <p:nvGrpSpPr>
          <p:cNvPr id="11" name="Group 141"/>
          <p:cNvGrpSpPr>
            <a:grpSpLocks/>
          </p:cNvGrpSpPr>
          <p:nvPr/>
        </p:nvGrpSpPr>
        <p:grpSpPr bwMode="auto">
          <a:xfrm>
            <a:off x="4648200" y="3810000"/>
            <a:ext cx="534988" cy="1371600"/>
            <a:chOff x="2928" y="2400"/>
            <a:chExt cx="337" cy="864"/>
          </a:xfrm>
        </p:grpSpPr>
        <p:sp>
          <p:nvSpPr>
            <p:cNvPr id="7185" name="Line 139"/>
            <p:cNvSpPr>
              <a:spLocks noChangeShapeType="1"/>
            </p:cNvSpPr>
            <p:nvPr/>
          </p:nvSpPr>
          <p:spPr bwMode="auto">
            <a:xfrm>
              <a:off x="2928" y="2400"/>
              <a:ext cx="96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86" name="Line 140"/>
            <p:cNvSpPr>
              <a:spLocks noChangeShapeType="1"/>
            </p:cNvSpPr>
            <p:nvPr/>
          </p:nvSpPr>
          <p:spPr bwMode="auto">
            <a:xfrm>
              <a:off x="3264" y="3120"/>
              <a:ext cx="1" cy="14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25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25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3000000">
                                      <p:cBhvr>
                                        <p:cTn id="5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840000">
                                      <p:cBhvr>
                                        <p:cTn id="5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000"/>
                                        <p:tgtEl>
                                          <p:spTgt spid="825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4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5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5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5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54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54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54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54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54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54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54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54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825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5457" grpId="0" animBg="1"/>
      <p:bldP spid="825453" grpId="0" animBg="1"/>
      <p:bldP spid="825461" grpId="0" animBg="1"/>
      <p:bldP spid="825454" grpId="0" animBg="1"/>
      <p:bldP spid="8254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gotovie-prezentacii.ru/wp-content/uploads/2013/02/fon-m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Шестиугольник 2"/>
          <p:cNvSpPr/>
          <p:nvPr/>
        </p:nvSpPr>
        <p:spPr>
          <a:xfrm>
            <a:off x="5292080" y="404664"/>
            <a:ext cx="3441982" cy="3096344"/>
          </a:xfrm>
          <a:prstGeom prst="hexagon">
            <a:avLst/>
          </a:prstGeom>
          <a:solidFill>
            <a:srgbClr val="00B0F0">
              <a:alpha val="27000"/>
            </a:srgbClr>
          </a:solidFill>
          <a:ln w="41275">
            <a:solidFill>
              <a:schemeClr val="bg1">
                <a:lumMod val="75000"/>
              </a:schemeClr>
            </a:solidFill>
          </a:ln>
          <a:effectLst>
            <a:outerShdw blurRad="63500" sx="102000" sy="102000" algn="ctr" rotWithShape="0">
              <a:schemeClr val="bg1">
                <a:lumMod val="85000"/>
                <a:alpha val="80000"/>
              </a:schemeClr>
            </a:outerShdw>
          </a:effectLst>
          <a:scene3d>
            <a:camera prst="orthographicFront"/>
            <a:lightRig rig="balanced" dir="t"/>
          </a:scene3d>
          <a:sp3d extrusionH="76200" contourW="12700" prstMaterial="matte">
            <a:bevelT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" name="Группа 73"/>
          <p:cNvGrpSpPr>
            <a:grpSpLocks/>
          </p:cNvGrpSpPr>
          <p:nvPr/>
        </p:nvGrpSpPr>
        <p:grpSpPr bwMode="auto">
          <a:xfrm>
            <a:off x="6011863" y="765175"/>
            <a:ext cx="792162" cy="792163"/>
            <a:chOff x="251520" y="4482976"/>
            <a:chExt cx="792088" cy="792088"/>
          </a:xfrm>
        </p:grpSpPr>
        <p:pic>
          <p:nvPicPr>
            <p:cNvPr id="8265" name="Picture 34" descr="H:\Documents and Settings\Aida\Рабочий стол\PNG\ButtonCrys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4482976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322950" y="4581392"/>
              <a:ext cx="585733" cy="5222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10</a:t>
              </a:r>
            </a:p>
          </p:txBody>
        </p:sp>
      </p:grpSp>
      <p:grpSp>
        <p:nvGrpSpPr>
          <p:cNvPr id="4" name="Группа 96"/>
          <p:cNvGrpSpPr>
            <a:grpSpLocks/>
          </p:cNvGrpSpPr>
          <p:nvPr/>
        </p:nvGrpSpPr>
        <p:grpSpPr bwMode="auto">
          <a:xfrm>
            <a:off x="6659563" y="620713"/>
            <a:ext cx="792162" cy="792162"/>
            <a:chOff x="1115616" y="4509120"/>
            <a:chExt cx="792088" cy="792088"/>
          </a:xfrm>
        </p:grpSpPr>
        <p:pic>
          <p:nvPicPr>
            <p:cNvPr id="8263" name="Picture 35" descr="H:\Documents and Settings\Aida\Рабочий стол\PNG\ButtonCrysPr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4509120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1187046" y="4653569"/>
              <a:ext cx="566685" cy="5222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11</a:t>
              </a:r>
            </a:p>
          </p:txBody>
        </p:sp>
      </p:grpSp>
      <p:grpSp>
        <p:nvGrpSpPr>
          <p:cNvPr id="7" name="Группа 93"/>
          <p:cNvGrpSpPr>
            <a:grpSpLocks/>
          </p:cNvGrpSpPr>
          <p:nvPr/>
        </p:nvGrpSpPr>
        <p:grpSpPr bwMode="auto">
          <a:xfrm>
            <a:off x="6732588" y="549275"/>
            <a:ext cx="777875" cy="777875"/>
            <a:chOff x="2051720" y="4581128"/>
            <a:chExt cx="779016" cy="779016"/>
          </a:xfrm>
        </p:grpSpPr>
        <p:pic>
          <p:nvPicPr>
            <p:cNvPr id="8261" name="Picture 36" descr="H:\Documents and Settings\Aida\Рабочий стол\PNG\ButtonCrysT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4581128"/>
              <a:ext cx="779016" cy="77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Прямоугольник 14"/>
            <p:cNvSpPr/>
            <p:nvPr/>
          </p:nvSpPr>
          <p:spPr>
            <a:xfrm>
              <a:off x="2123262" y="4725803"/>
              <a:ext cx="586647" cy="5230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12</a:t>
              </a:r>
            </a:p>
          </p:txBody>
        </p:sp>
      </p:grpSp>
      <p:grpSp>
        <p:nvGrpSpPr>
          <p:cNvPr id="8" name="Группа 90"/>
          <p:cNvGrpSpPr>
            <a:grpSpLocks/>
          </p:cNvGrpSpPr>
          <p:nvPr/>
        </p:nvGrpSpPr>
        <p:grpSpPr bwMode="auto">
          <a:xfrm>
            <a:off x="7667625" y="1341438"/>
            <a:ext cx="779463" cy="777875"/>
            <a:chOff x="2915816" y="4581128"/>
            <a:chExt cx="779016" cy="779016"/>
          </a:xfrm>
        </p:grpSpPr>
        <p:pic>
          <p:nvPicPr>
            <p:cNvPr id="8259" name="Picture 37" descr="H:\Documents and Settings\Aida\Рабочий стол\PNG\ButtonCrysC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4581128"/>
              <a:ext cx="779016" cy="77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Прямоугольник 17"/>
            <p:cNvSpPr/>
            <p:nvPr/>
          </p:nvSpPr>
          <p:spPr>
            <a:xfrm>
              <a:off x="2987213" y="4725802"/>
              <a:ext cx="585451" cy="523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13</a:t>
              </a:r>
            </a:p>
          </p:txBody>
        </p:sp>
      </p:grpSp>
      <p:grpSp>
        <p:nvGrpSpPr>
          <p:cNvPr id="9" name="Группа 87"/>
          <p:cNvGrpSpPr>
            <a:grpSpLocks/>
          </p:cNvGrpSpPr>
          <p:nvPr/>
        </p:nvGrpSpPr>
        <p:grpSpPr bwMode="auto">
          <a:xfrm>
            <a:off x="5767388" y="1520825"/>
            <a:ext cx="779462" cy="779463"/>
            <a:chOff x="3995936" y="4653136"/>
            <a:chExt cx="779016" cy="779016"/>
          </a:xfrm>
        </p:grpSpPr>
        <p:pic>
          <p:nvPicPr>
            <p:cNvPr id="8257" name="Picture 38" descr="H:\Documents and Settings\Aida\Рабочий стол\PNG\ButtonCrysDEC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4653136"/>
              <a:ext cx="779016" cy="77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Прямоугольник 20"/>
            <p:cNvSpPr/>
            <p:nvPr/>
          </p:nvSpPr>
          <p:spPr>
            <a:xfrm>
              <a:off x="4067332" y="4797516"/>
              <a:ext cx="585453" cy="5235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14</a:t>
              </a:r>
            </a:p>
          </p:txBody>
        </p:sp>
      </p:grpSp>
      <p:grpSp>
        <p:nvGrpSpPr>
          <p:cNvPr id="10" name="Группа 84"/>
          <p:cNvGrpSpPr>
            <a:grpSpLocks/>
          </p:cNvGrpSpPr>
          <p:nvPr/>
        </p:nvGrpSpPr>
        <p:grpSpPr bwMode="auto">
          <a:xfrm>
            <a:off x="7235825" y="836613"/>
            <a:ext cx="779463" cy="779462"/>
            <a:chOff x="5076056" y="4653136"/>
            <a:chExt cx="779016" cy="779016"/>
          </a:xfrm>
        </p:grpSpPr>
        <p:pic>
          <p:nvPicPr>
            <p:cNvPr id="8255" name="Picture 39" descr="H:\Documents and Settings\Aida\Рабочий стол\PNG\ButtonCrysDBP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4653136"/>
              <a:ext cx="779016" cy="77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Прямоугольник 23"/>
            <p:cNvSpPr/>
            <p:nvPr/>
          </p:nvSpPr>
          <p:spPr>
            <a:xfrm>
              <a:off x="5147453" y="4797515"/>
              <a:ext cx="585451" cy="5235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15</a:t>
              </a:r>
            </a:p>
          </p:txBody>
        </p:sp>
      </p:grpSp>
      <p:grpSp>
        <p:nvGrpSpPr>
          <p:cNvPr id="13" name="Группа 63"/>
          <p:cNvGrpSpPr>
            <a:grpSpLocks/>
          </p:cNvGrpSpPr>
          <p:nvPr/>
        </p:nvGrpSpPr>
        <p:grpSpPr bwMode="auto">
          <a:xfrm>
            <a:off x="6227763" y="1052513"/>
            <a:ext cx="777875" cy="779462"/>
            <a:chOff x="7812360" y="5301208"/>
            <a:chExt cx="779016" cy="779016"/>
          </a:xfrm>
        </p:grpSpPr>
        <p:pic>
          <p:nvPicPr>
            <p:cNvPr id="8253" name="Picture 33" descr="H:\Documents and Settings\Aida\Рабочий стол\PNG\ButtonCrysDEG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360" y="5301208"/>
              <a:ext cx="779016" cy="77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Прямоугольник 26"/>
            <p:cNvSpPr/>
            <p:nvPr/>
          </p:nvSpPr>
          <p:spPr>
            <a:xfrm>
              <a:off x="8028577" y="5445587"/>
              <a:ext cx="384739" cy="5235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9</a:t>
              </a:r>
            </a:p>
          </p:txBody>
        </p:sp>
      </p:grpSp>
      <p:grpSp>
        <p:nvGrpSpPr>
          <p:cNvPr id="16" name="Группа 59"/>
          <p:cNvGrpSpPr>
            <a:grpSpLocks/>
          </p:cNvGrpSpPr>
          <p:nvPr/>
        </p:nvGrpSpPr>
        <p:grpSpPr bwMode="auto">
          <a:xfrm>
            <a:off x="6227763" y="1484313"/>
            <a:ext cx="792162" cy="792162"/>
            <a:chOff x="6804248" y="5661248"/>
            <a:chExt cx="792088" cy="792088"/>
          </a:xfrm>
        </p:grpSpPr>
        <p:pic>
          <p:nvPicPr>
            <p:cNvPr id="8251" name="Picture 32" descr="H:\Documents and Settings\Aida\Рабочий стол\PNG\ButtonCrysR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5661248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Прямоугольник 29"/>
            <p:cNvSpPr/>
            <p:nvPr/>
          </p:nvSpPr>
          <p:spPr>
            <a:xfrm>
              <a:off x="7020128" y="5805697"/>
              <a:ext cx="385726" cy="5222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8</a:t>
              </a:r>
            </a:p>
          </p:txBody>
        </p:sp>
      </p:grpSp>
      <p:grpSp>
        <p:nvGrpSpPr>
          <p:cNvPr id="19" name="Группа 55"/>
          <p:cNvGrpSpPr>
            <a:grpSpLocks/>
          </p:cNvGrpSpPr>
          <p:nvPr/>
        </p:nvGrpSpPr>
        <p:grpSpPr bwMode="auto">
          <a:xfrm>
            <a:off x="6084888" y="2276475"/>
            <a:ext cx="790575" cy="792163"/>
            <a:chOff x="5940152" y="5720184"/>
            <a:chExt cx="792088" cy="792088"/>
          </a:xfrm>
        </p:grpSpPr>
        <p:pic>
          <p:nvPicPr>
            <p:cNvPr id="8249" name="Picture 31" descr="H:\Documents and Settings\Aida\Рабочий стол\PNG\ButtonCrysY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5720184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Прямоугольник 32"/>
            <p:cNvSpPr/>
            <p:nvPr/>
          </p:nvSpPr>
          <p:spPr>
            <a:xfrm>
              <a:off x="6156465" y="5877332"/>
              <a:ext cx="384910" cy="5238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7</a:t>
              </a:r>
            </a:p>
          </p:txBody>
        </p:sp>
      </p:grpSp>
      <p:grpSp>
        <p:nvGrpSpPr>
          <p:cNvPr id="22" name="Группа 51"/>
          <p:cNvGrpSpPr>
            <a:grpSpLocks/>
          </p:cNvGrpSpPr>
          <p:nvPr/>
        </p:nvGrpSpPr>
        <p:grpSpPr bwMode="auto">
          <a:xfrm>
            <a:off x="6516688" y="1341438"/>
            <a:ext cx="792162" cy="792162"/>
            <a:chOff x="4860032" y="5707112"/>
            <a:chExt cx="792088" cy="792088"/>
          </a:xfrm>
        </p:grpSpPr>
        <p:pic>
          <p:nvPicPr>
            <p:cNvPr id="8247" name="Picture 30" descr="H:\Documents and Settings\Aida\Рабочий стол\PNG\ButtonCrysDEP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5707112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Прямоугольник 35"/>
            <p:cNvSpPr/>
            <p:nvPr/>
          </p:nvSpPr>
          <p:spPr>
            <a:xfrm>
              <a:off x="5075912" y="5876958"/>
              <a:ext cx="385726" cy="5238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6</a:t>
              </a:r>
            </a:p>
          </p:txBody>
        </p:sp>
      </p:grpSp>
      <p:grpSp>
        <p:nvGrpSpPr>
          <p:cNvPr id="25" name="Группа 37"/>
          <p:cNvGrpSpPr>
            <a:grpSpLocks/>
          </p:cNvGrpSpPr>
          <p:nvPr/>
        </p:nvGrpSpPr>
        <p:grpSpPr bwMode="auto">
          <a:xfrm>
            <a:off x="6011863" y="1628775"/>
            <a:ext cx="779462" cy="779463"/>
            <a:chOff x="3635896" y="5445224"/>
            <a:chExt cx="779016" cy="779016"/>
          </a:xfrm>
        </p:grpSpPr>
        <p:pic>
          <p:nvPicPr>
            <p:cNvPr id="8245" name="Picture 28" descr="H:\Documents and Settings\Aida\Рабочий стол\PNG\ButtonCrysDO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5445224"/>
              <a:ext cx="779016" cy="77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Прямоугольник 38"/>
            <p:cNvSpPr/>
            <p:nvPr/>
          </p:nvSpPr>
          <p:spPr>
            <a:xfrm>
              <a:off x="3832633" y="5561046"/>
              <a:ext cx="385541" cy="5235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4</a:t>
              </a:r>
            </a:p>
          </p:txBody>
        </p:sp>
      </p:grpSp>
      <p:grpSp>
        <p:nvGrpSpPr>
          <p:cNvPr id="28" name="Группа 31"/>
          <p:cNvGrpSpPr>
            <a:grpSpLocks/>
          </p:cNvGrpSpPr>
          <p:nvPr/>
        </p:nvGrpSpPr>
        <p:grpSpPr bwMode="auto">
          <a:xfrm>
            <a:off x="6076950" y="1873250"/>
            <a:ext cx="792163" cy="792163"/>
            <a:chOff x="2267744" y="5491088"/>
            <a:chExt cx="792088" cy="792088"/>
          </a:xfrm>
        </p:grpSpPr>
        <p:pic>
          <p:nvPicPr>
            <p:cNvPr id="8243" name="Picture 27" descr="H:\Documents and Settings\Aida\Рабочий стол\PNG\ButtonCrysDY.p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5491088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Прямоугольник 41"/>
            <p:cNvSpPr/>
            <p:nvPr/>
          </p:nvSpPr>
          <p:spPr>
            <a:xfrm>
              <a:off x="2483624" y="5589504"/>
              <a:ext cx="385726" cy="5222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3</a:t>
              </a:r>
            </a:p>
          </p:txBody>
        </p:sp>
      </p:grpSp>
      <p:grpSp>
        <p:nvGrpSpPr>
          <p:cNvPr id="31" name="Группа 25"/>
          <p:cNvGrpSpPr>
            <a:grpSpLocks/>
          </p:cNvGrpSpPr>
          <p:nvPr/>
        </p:nvGrpSpPr>
        <p:grpSpPr bwMode="auto">
          <a:xfrm>
            <a:off x="6804025" y="908050"/>
            <a:ext cx="792163" cy="792163"/>
            <a:chOff x="1331640" y="5432152"/>
            <a:chExt cx="792088" cy="792088"/>
          </a:xfrm>
        </p:grpSpPr>
        <p:pic>
          <p:nvPicPr>
            <p:cNvPr id="8241" name="Picture 26" descr="H:\Documents and Settings\Aida\Рабочий стол\PNG\ButtonCrysDP.pn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432152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Прямоугольник 44"/>
            <p:cNvSpPr/>
            <p:nvPr/>
          </p:nvSpPr>
          <p:spPr>
            <a:xfrm>
              <a:off x="1528471" y="5546441"/>
              <a:ext cx="385726" cy="5222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2</a:t>
              </a:r>
            </a:p>
          </p:txBody>
        </p:sp>
      </p:grpSp>
      <p:grpSp>
        <p:nvGrpSpPr>
          <p:cNvPr id="34" name="Группа 20"/>
          <p:cNvGrpSpPr>
            <a:grpSpLocks/>
          </p:cNvGrpSpPr>
          <p:nvPr/>
        </p:nvGrpSpPr>
        <p:grpSpPr bwMode="auto">
          <a:xfrm>
            <a:off x="7308850" y="1268413"/>
            <a:ext cx="765175" cy="766762"/>
            <a:chOff x="1187624" y="3356992"/>
            <a:chExt cx="765944" cy="765944"/>
          </a:xfrm>
        </p:grpSpPr>
        <p:pic>
          <p:nvPicPr>
            <p:cNvPr id="8239" name="Picture 25" descr="H:\Documents and Settings\Aida\Рабочий стол\PNG\ButtonCrysB.pn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3356992"/>
              <a:ext cx="765944" cy="765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TextBox 47"/>
            <p:cNvSpPr txBox="1"/>
            <p:nvPr/>
          </p:nvSpPr>
          <p:spPr>
            <a:xfrm>
              <a:off x="1356068" y="3472755"/>
              <a:ext cx="384561" cy="52331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1</a:t>
              </a:r>
            </a:p>
          </p:txBody>
        </p:sp>
      </p:grpSp>
      <p:sp>
        <p:nvSpPr>
          <p:cNvPr id="49" name="Месяц 48"/>
          <p:cNvSpPr/>
          <p:nvPr/>
        </p:nvSpPr>
        <p:spPr bwMode="auto">
          <a:xfrm rot="14479721">
            <a:off x="6144419" y="3480594"/>
            <a:ext cx="654050" cy="1182688"/>
          </a:xfrm>
          <a:prstGeom prst="moon">
            <a:avLst>
              <a:gd name="adj" fmla="val 15267"/>
            </a:avLst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Трапеция 50"/>
          <p:cNvSpPr/>
          <p:nvPr/>
        </p:nvSpPr>
        <p:spPr bwMode="auto">
          <a:xfrm rot="16947424">
            <a:off x="6204744" y="4245769"/>
            <a:ext cx="698500" cy="71438"/>
          </a:xfrm>
          <a:prstGeom prst="trapezoid">
            <a:avLst>
              <a:gd name="adj" fmla="val 70380"/>
            </a:avLst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8214" name="Группа 20"/>
          <p:cNvGrpSpPr>
            <a:grpSpLocks/>
          </p:cNvGrpSpPr>
          <p:nvPr/>
        </p:nvGrpSpPr>
        <p:grpSpPr bwMode="auto">
          <a:xfrm>
            <a:off x="6227763" y="1412875"/>
            <a:ext cx="1811337" cy="1238250"/>
            <a:chOff x="3278716" y="1987085"/>
            <a:chExt cx="1810142" cy="1238217"/>
          </a:xfrm>
        </p:grpSpPr>
        <p:sp>
          <p:nvSpPr>
            <p:cNvPr id="54" name="Прямоугольник 53"/>
            <p:cNvSpPr/>
            <p:nvPr/>
          </p:nvSpPr>
          <p:spPr bwMode="auto">
            <a:xfrm rot="5400000">
              <a:off x="3649068" y="2468542"/>
              <a:ext cx="1008633" cy="45720"/>
            </a:xfrm>
            <a:prstGeom prst="rect">
              <a:avLst/>
            </a:prstGeom>
            <a:gradFill>
              <a:gsLst>
                <a:gs pos="0">
                  <a:srgbClr val="FFFFFF">
                    <a:alpha val="59000"/>
                  </a:srgbClr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Прямоугольник 54"/>
            <p:cNvSpPr/>
            <p:nvPr/>
          </p:nvSpPr>
          <p:spPr bwMode="auto">
            <a:xfrm rot="19616184">
              <a:off x="3278716" y="3124238"/>
              <a:ext cx="1008139" cy="45743"/>
            </a:xfrm>
            <a:prstGeom prst="rect">
              <a:avLst/>
            </a:prstGeom>
            <a:gradFill>
              <a:gsLst>
                <a:gs pos="0">
                  <a:srgbClr val="FFFFFF">
                    <a:alpha val="59000"/>
                  </a:srgbClr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Прямоугольник 55"/>
            <p:cNvSpPr/>
            <p:nvPr/>
          </p:nvSpPr>
          <p:spPr bwMode="auto">
            <a:xfrm rot="12645845">
              <a:off x="4080719" y="3179559"/>
              <a:ext cx="1008139" cy="45743"/>
            </a:xfrm>
            <a:prstGeom prst="rect">
              <a:avLst/>
            </a:prstGeom>
            <a:gradFill>
              <a:gsLst>
                <a:gs pos="0">
                  <a:srgbClr val="FFFFFF">
                    <a:alpha val="59000"/>
                  </a:srgbClr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57" name="Овал 56"/>
          <p:cNvSpPr/>
          <p:nvPr/>
        </p:nvSpPr>
        <p:spPr bwMode="auto">
          <a:xfrm>
            <a:off x="6947445" y="2204418"/>
            <a:ext cx="288925" cy="287337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8" name="Прямая со стрелкой 57"/>
          <p:cNvCxnSpPr>
            <a:stCxn id="8219" idx="0"/>
          </p:cNvCxnSpPr>
          <p:nvPr/>
        </p:nvCxnSpPr>
        <p:spPr>
          <a:xfrm rot="5400000" flipH="1" flipV="1">
            <a:off x="6779419" y="5120481"/>
            <a:ext cx="6477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219" name="TextBox 107"/>
          <p:cNvSpPr txBox="1">
            <a:spLocks noChangeArrowheads="1"/>
          </p:cNvSpPr>
          <p:nvPr/>
        </p:nvSpPr>
        <p:spPr bwMode="auto">
          <a:xfrm>
            <a:off x="5734050" y="5445125"/>
            <a:ext cx="2735263" cy="584200"/>
          </a:xfrm>
          <a:prstGeom prst="rect">
            <a:avLst/>
          </a:prstGeom>
          <a:solidFill>
            <a:srgbClr val="00B0F0">
              <a:alpha val="4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uk-UA" altLang="ru-RU" sz="1600"/>
              <a:t>Кликни кнопку, щоб випала куля з номером.</a:t>
            </a:r>
          </a:p>
        </p:txBody>
      </p:sp>
      <p:grpSp>
        <p:nvGrpSpPr>
          <p:cNvPr id="40" name="Группа 31"/>
          <p:cNvGrpSpPr>
            <a:grpSpLocks/>
          </p:cNvGrpSpPr>
          <p:nvPr/>
        </p:nvGrpSpPr>
        <p:grpSpPr bwMode="auto">
          <a:xfrm>
            <a:off x="6659563" y="3500438"/>
            <a:ext cx="792162" cy="792162"/>
            <a:chOff x="2267744" y="5491088"/>
            <a:chExt cx="792088" cy="792088"/>
          </a:xfrm>
        </p:grpSpPr>
        <p:pic>
          <p:nvPicPr>
            <p:cNvPr id="8228" name="Picture 27" descr="H:\Documents and Settings\Aida\Рабочий стол\PNG\ButtonCrysDY.p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5491088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Прямоугольник 64"/>
            <p:cNvSpPr/>
            <p:nvPr/>
          </p:nvSpPr>
          <p:spPr>
            <a:xfrm>
              <a:off x="2483624" y="5589504"/>
              <a:ext cx="385726" cy="5222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3</a:t>
              </a:r>
            </a:p>
          </p:txBody>
        </p:sp>
      </p:grpSp>
      <p:sp>
        <p:nvSpPr>
          <p:cNvPr id="50" name="Трапеция 49"/>
          <p:cNvSpPr/>
          <p:nvPr/>
        </p:nvSpPr>
        <p:spPr bwMode="auto">
          <a:xfrm>
            <a:off x="6444208" y="2492896"/>
            <a:ext cx="1295400" cy="2736304"/>
          </a:xfrm>
          <a:prstGeom prst="trapezoid">
            <a:avLst>
              <a:gd name="adj" fmla="val 39245"/>
            </a:avLst>
          </a:prstGeom>
          <a:gradFill flip="none" rotWithShape="1">
            <a:gsLst>
              <a:gs pos="10000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0" scaled="0"/>
            <a:tileRect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2" name="Picture 32" descr="Picture1.png"/>
          <p:cNvPicPr>
            <a:picLocks noChangeAspect="1"/>
          </p:cNvPicPr>
          <p:nvPr/>
        </p:nvPicPr>
        <p:blipFill>
          <a:blip r:embed="rId17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04025" y="4508500"/>
            <a:ext cx="6096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Вертикальный свиток 60"/>
          <p:cNvSpPr/>
          <p:nvPr/>
        </p:nvSpPr>
        <p:spPr>
          <a:xfrm rot="10800000">
            <a:off x="539750" y="476250"/>
            <a:ext cx="4176713" cy="5400675"/>
          </a:xfrm>
          <a:prstGeom prst="verticalScroll">
            <a:avLst/>
          </a:prstGeom>
          <a:solidFill>
            <a:srgbClr val="7030A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1258888" y="692150"/>
            <a:ext cx="28813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uk-UA" altLang="ru-RU" sz="3200"/>
              <a:t>Завдання № </a:t>
            </a:r>
            <a:r>
              <a:rPr lang="ru-RU" altLang="ru-RU" sz="3200"/>
              <a:t>3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1116013" y="2349500"/>
            <a:ext cx="30241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uk-UA" altLang="ru-RU" sz="3200"/>
              <a:t>Які літери мають вісь симетрії?</a:t>
            </a:r>
            <a:endParaRPr lang="ru-RU" altLang="ru-RU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12 1.85185E-6 L 0.04115 1.85185E-6 L 0.07622 0.07731 L 0.04115 0.15416 L -0.02812 0.15416 L -0.06302 0.07731 L -0.02812 1.85185E-6 Z " pathEditMode="relative" rAng="0" ptsTypes="FFFFFFF">
                                      <p:cBhvr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" y="77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02778 0.05857 L 0.08368 0.05857 L 0.05573 0.11806 L 0.08368 0.17662 L 0.02778 0.17662 L -3.33333E-6 0.23635 L -0.02777 0.17662 L -0.0835 0.17662 L -0.05573 0.11806 L -0.0835 0.05857 L -0.02777 0.05857 L -3.33333E-6 -3.33333E-6 Z " pathEditMode="relative" rAng="0" ptsTypes="FFFFFFFFFFFFF">
                                      <p:cBhvr>
                                        <p:cTn id="10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8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33333E-6 C 0.01684 -0.0507 0.04236 -0.08264 0.07083 -0.08264 C 0.09896 -0.08264 0.12448 -0.0507 0.14167 3.33333E-6 C 0.12448 0.05069 0.09896 0.08264 0.07083 0.08264 C 0.04236 0.08264 0.01684 0.05069 -1.38889E-6 3.33333E-6 Z " pathEditMode="relative" rAng="0" ptsTypes="fffff">
                                      <p:cBhvr>
                                        <p:cTn id="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0.01025 2.22222E-6 C 0.01511 2.22222E-6 0.02049 -0.01134 0.02535 -0.0132 C 0.029 -0.0132 0.03577 -0.00255 0.03872 -0.00255 C 0.04289 -0.00255 0.04723 -0.00602 0.05504 -0.00602 L 0.0606 -0.13241 L 0.06667 0.02083 L 0.07396 2.22222E-6 L 0.07987 -0.00602 L 0.09462 -0.0007 C 0.10122 -0.00347 0.1066 -0.01389 0.1132 -0.01829 C 0.11563 -0.01875 0.12119 -0.01968 0.12483 -0.01829 C 0.12848 -0.01644 0.13143 -0.00509 0.13264 -0.00417 C 0.13455 -0.0007 0.13872 -0.00417 0.14115 -0.00255 L 0.1448 2.22222E-6 L 0.15157 2.22222E-6 " pathEditMode="relative" rAng="0" ptsTypes="FfffFFFFFffffFFF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0" y="-56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118 -0.15733  0.132 -0.15733  0.011 0  C 0.132 -0.15733  0.132 0.176  0.011 0.01467  C 0.132 0.176  -0.118 0.176  0 0.01467  C -0.118 0.176  -0.118 -0.15733  0 0  Z" pathEditMode="relative" ptsTypes="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C 0.00104 -0.00255 0.00608 -0.02987 0.01875 -0.02801 C 0.0382 -0.02547 0.04566 -0.00602 0.06354 -0.02547 C 0.07483 -0.03704 0.08802 -0.06598 0.09774 -0.06528 C 0.11962 -0.06436 0.12413 -0.0345 0.12413 -0.00695 C 0.12483 0.03171 0.09618 0.06435 0.06163 0.06805 C 0.02656 0.07083 -0.00243 0.02916 -1.11111E-6 4.81481E-6 Z " pathEditMode="relative" rAng="0" ptsTypes="fffffff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0" y="2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C -0.01267 -0.01227 -0.0191 -0.0331 -0.01563 -0.05417 C -0.01389 -0.06134 -0.01146 -0.06852 -0.00799 -0.07408 C -0.0059 -0.05764 0.00243 -0.04259 0.01441 -0.0331 C 0.01441 -0.05324 0.02378 -0.07269 0.03941 -0.08148 C 0.04462 -0.08496 0.05035 -0.08658 0.0559 -0.08681 C 0.0474 -0.075 0.04271 -0.05764 0.04462 -0.03959 C 0.05712 -0.05255 0.07517 -0.05556 0.09045 -0.04607 C 0.09583 -0.04329 0.10121 -0.0382 0.10486 -0.0331 C 0.09115 -0.03472 0.07743 -0.02824 0.06753 -0.01505 C 0.08316 -0.01088 0.09653 0.0044 0.10052 0.02523 C 0.10156 0.03217 0.10156 0.03958 0.10052 0.04676 C 0.09305 0.0331 0.08021 0.02361 0.06632 0.02222 C 0.07326 0.04028 0.07153 0.0625 0.06128 0.07893 C 0.05712 0.08495 0.05243 0.08981 0.0474 0.09305 C 0.05156 0.07685 0.04913 0.05903 0.04149 0.04467 C 0.03472 0.0625 0.01962 0.07477 0.00243 0.07477 C -0.00417 0.07477 -0.00972 0.07315 -0.0151 0.07037 C -0.00226 0.06481 0.00746 0.05092 0.01215 0.03449 C -0.00417 0.03889 -0.02066 0.03217 -0.03177 0.01574 C -0.03594 0.00926 -0.03802 0.00301 -0.03958 -0.00463 C -0.02847 0.00509 -0.0132 0.00648 8.33333E-7 2.22222E-6 Z " pathEditMode="relative" rAng="0" ptsTypes="ffffffffffffffffffffff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0" y="3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4.07407E-6 C -0.00226 0.00671 -0.00712 0.01388 -0.00903 0.02291 C -0.01111 0.03287 -0.01215 0.04467 -0.0132 0.05601 C -0.01406 0.06805 -0.0132 0.07801 -0.01215 0.08865 C -0.01111 0.09861 -0.00972 0.10949 -0.0059 0.11805 C -0.00295 0.12777 0.00226 0.13472 0.00798 0.14004 C 0.01319 0.14537 0.01927 0.14884 0.02552 0.15115 C 0.0316 0.15324 0.03785 0.15324 0.04358 0.15115 C 0.04965 0.14884 0.05538 0.14467 0.05989 0.1375 C 0.06458 0.13125 0.06875 0.12314 0.07083 0.11296 C 0.07361 0.10416 0.07448 0.09166 0.07448 0.08148 C 0.075 0.07176 0.07448 0.06018 0.0717 0.04976 C 0.06944 0.04097 0.06458 0.03402 0.05851 0.03032 C 0.05226 0.02777 0.04618 0.03125 0.04201 0.0375 C 0.03837 0.04375 0.03576 0.05347 0.03524 0.06527 C 0.03524 0.07708 0.03576 0.08773 0.03837 0.09699 C 0.04097 0.10578 0.04062 0.10763 0.05069 0.11944 C 0.05989 0.13194 0.06944 0.1287 0.075 0.12939 C 0.08073 0.12939 0.08524 0.12569 0.09097 0.12176 C 0.09722 0.11782 0.10226 0.10949 0.1059 0.10254 C 0.10955 0.09513 0.11111 0.08588 0.11302 0.07176 C 0.11493 0.0574 0.11493 0.04976 0.11493 0.03912 C 0.11493 0.02824 0.11493 0.01759 0.11493 0.00671 " pathEditMode="relative" rAng="0" ptsTypes="fffffffffffffffffffffff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0" y="77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296E-6 C 0.02291 -2.96296E-6 0.04149 0.02199 0.04149 0.04885 C 0.04149 0.0669 0.03368 0.08264 0.02222 0.0919 C 0.02222 0.09213 0.0217 0.0919 0.0217 0.09213 C 0.01753 0.09537 0.0151 0.10116 0.0151 0.10764 C 0.0151 0.11343 0.01753 0.11829 0.02048 0.12199 C 0.02534 0.12755 0.0283 0.13611 0.0283 0.14468 C 0.0283 0.16343 0.01562 0.17848 3.61111E-6 0.17848 C -0.01563 0.17848 -0.02813 0.16343 -0.02813 0.14468 C -0.02813 0.13611 -0.02518 0.12755 -0.02032 0.12199 C -0.01736 0.11829 -0.01563 0.11343 -0.01563 0.10764 C -0.01563 0.10116 -0.01789 0.09537 -0.02153 0.0919 C -0.02153 0.09213 -0.02205 0.0919 -0.02205 0.09213 C -0.03403 0.08264 -0.04184 0.0669 -0.04184 0.04885 C -0.04184 0.02199 -0.02344 -2.96296E-6 3.61111E-6 -2.96296E-6 C 3.61111E-6 -2.96296E-6 3.61111E-6 -2.96296E-6 3.61111E-6 -2.96296E-6 Z " pathEditMode="relative" rAng="0" ptsTypes="ffffffffffffffff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.03519 C -2.22222E-6 -0.03148 0.01806 -0.08264 0.04011 -0.08264 C 0.06285 -0.08264 0.08108 -0.03148 0.08108 0.03519 C 0.08108 0.10185 0.09931 0.15324 0.12205 0.15324 C 0.1441 0.15324 0.16233 0.10185 0.16233 0.03519 " pathEditMode="relative" rAng="0" ptsTypes="fffff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0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7 C -0.0026 -0.00694 -0.01145 -0.01319 -0.01458 -0.01319 C -0.03402 -0.01319 -0.05399 0.09143 -0.05399 0.19676 C -0.05399 0.14329 -0.06406 0.09143 -0.07361 0.09143 C -0.0835 0.09143 -0.09305 0.14421 -0.09305 0.19676 C -0.09305 0.17037 -0.09809 0.14329 -0.10312 0.14329 C -0.10816 0.14329 -0.11302 0.16968 -0.11302 0.19676 C -0.11302 0.18287 -0.11562 0.17037 -0.11823 0.17037 C -0.12066 0.17037 -0.12309 0.18356 -0.12309 0.19676 C -0.12309 0.18958 -0.12448 0.18287 -0.12569 0.18287 C -0.12639 0.18287 -0.12812 0.18958 -0.12812 0.19676 C -0.12812 0.19306 -0.12882 0.18958 -0.12951 0.18958 C -0.12951 0.19051 -0.13073 0.19306 -0.13073 0.19676 C -0.13073 0.19468 -0.13073 0.19306 -0.13142 0.19306 C -0.13142 0.19398 -0.13211 0.19468 -0.13211 0.19676 C -0.13211 0.1956 -0.13211 0.19468 -0.13211 0.19398 C -0.13281 0.19398 -0.13281 0.19468 -0.13281 0.19583 C -0.1335 0.19583 -0.1335 0.19468 -0.1335 0.19398 C -0.13385 0.19398 -0.13385 0.19468 -0.13385 0.19583 " pathEditMode="relative" rAng="0" ptsTypes="fffffffffffffffffff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0" y="92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3.33333E-6 C -0.00712 0.00602 -0.0125 0.01227 -0.01493 0.0199 C -0.01736 0.02847 -0.01857 0.03842 -0.01962 0.04861 C -0.02083 0.05856 -0.01962 0.06713 -0.01857 0.07639 C -0.01736 0.08495 -0.01545 0.09421 -0.01128 0.10185 C -0.00781 0.10949 -0.00156 0.11574 0.00504 0.12037 C 0.01094 0.125 0.01823 0.12801 0.02552 0.12963 C 0.03281 0.13125 0.03993 0.13125 0.0467 0.12963 C 0.05399 0.12801 0.06042 0.12407 0.06597 0.11805 C 0.07136 0.11273 0.07622 0.10555 0.07865 0.09722 C 0.08177 0.08935 0.08281 0.0787 0.08281 0.07014 C 0.08351 0.06157 0.08281 0.05162 0.07986 0.04328 C 0.07691 0.03541 0.07136 0.02916 0.06424 0.02615 C 0.05695 0.02384 0.04965 0.02685 0.04479 0.0324 C 0.04063 0.03773 0.0375 0.04629 0.03698 0.05625 C 0.03698 0.0662 0.0375 0.07546 0.04063 0.08333 C 0.04358 0.09097 0.04288 0.09259 0.05504 0.10254 C 0.06597 0.11342 0.07691 0.11041 0.08351 0.11111 C 0.09011 0.11111 0.09549 0.10787 0.10209 0.10486 C 0.10955 0.10115 0.11545 0.09421 0.11979 0.08796 C 0.12396 0.08171 0.12552 0.07407 0.12813 0.06157 C 0.13004 0.0493 0.13004 0.04328 0.13004 0.03379 C 0.13004 0.02453 0.13004 0.01527 0.13004 0.00602 " pathEditMode="relative" rAng="0" ptsTypes="fffffffffffffffffffffff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0" y="66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0.09254 0.09027 L 0.05695 0.23726 L -0.05694 0.23726 L -0.09236 0.09027 L -1.11111E-6 3.7037E-6 Z " pathEditMode="relative" rAng="0" ptsTypes="FFFFFF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9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 L 0.07483 0.26782 L -0.07448 0.26782 L -3.05556E-6 0 Z " pathEditMode="relative" rAng="0" ptsTypes="FFFF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03704E-6 C 0.03264 0.01273 0.06545 0.02569 0.07726 0.06365 C 0.08906 0.10161 0.07083 0.19953 0.07049 0.22731 " pathEditMode="relative" ptsTypes="aaA">
                                      <p:cBhvr>
                                        <p:cTn id="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4 -0.00208 L -0.02847 0.03264 C -0.03525 0.04074 -0.04566 0.04537 -0.05625 0.04537 C -0.06841 0.04537 -0.07813 0.04074 -0.08507 0.03264 L -0.11754 -0.00208 " pathEditMode="relative" rAng="0" ptsTypes="FffFF">
                                      <p:cBhvr>
                                        <p:cTn id="4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0" y="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/>
      <p:bldP spid="6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gotovie-prezentacii.ru/wp-content/uploads/2013/02/fon-m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76200" y="76200"/>
            <a:ext cx="9004300" cy="6705600"/>
            <a:chOff x="168" y="176"/>
            <a:chExt cx="5408" cy="3928"/>
          </a:xfrm>
        </p:grpSpPr>
        <p:sp>
          <p:nvSpPr>
            <p:cNvPr id="9243" name="Freeform 4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mpd="tri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44" name="Freeform 5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mpd="tri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45" name="Freeform 6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mpd="tri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46" name="Freeform 7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mpd="tri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47" name="Freeform 8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48" name="Freeform 9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49" name="Freeform 10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50" name="Freeform 11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20" name="Text Box 12"/>
          <p:cNvSpPr txBox="1">
            <a:spLocks noChangeArrowheads="1"/>
          </p:cNvSpPr>
          <p:nvPr/>
        </p:nvSpPr>
        <p:spPr bwMode="auto">
          <a:xfrm>
            <a:off x="228600" y="1295400"/>
            <a:ext cx="1284288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2000" b="1">
                <a:solidFill>
                  <a:srgbClr val="FF0000"/>
                </a:solidFill>
                <a:latin typeface="Arial" panose="020B0604020202020204" pitchFamily="34" charset="0"/>
              </a:rPr>
              <a:t>А</a:t>
            </a:r>
          </a:p>
        </p:txBody>
      </p:sp>
      <p:sp>
        <p:nvSpPr>
          <p:cNvPr id="9221" name="Text Box 20"/>
          <p:cNvSpPr txBox="1">
            <a:spLocks noChangeArrowheads="1"/>
          </p:cNvSpPr>
          <p:nvPr/>
        </p:nvSpPr>
        <p:spPr bwMode="auto">
          <a:xfrm>
            <a:off x="1676400" y="1295400"/>
            <a:ext cx="12795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2000" b="1">
                <a:solidFill>
                  <a:srgbClr val="FF0000"/>
                </a:solidFill>
                <a:latin typeface="Arial" panose="020B0604020202020204" pitchFamily="34" charset="0"/>
              </a:rPr>
              <a:t>Б</a:t>
            </a:r>
          </a:p>
        </p:txBody>
      </p:sp>
      <p:sp>
        <p:nvSpPr>
          <p:cNvPr id="9222" name="Text Box 22"/>
          <p:cNvSpPr txBox="1">
            <a:spLocks noChangeArrowheads="1"/>
          </p:cNvSpPr>
          <p:nvPr/>
        </p:nvSpPr>
        <p:spPr bwMode="auto">
          <a:xfrm>
            <a:off x="4572000" y="1279525"/>
            <a:ext cx="104775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2000" b="1">
                <a:solidFill>
                  <a:srgbClr val="FF0000"/>
                </a:solidFill>
                <a:latin typeface="Arial" panose="020B0604020202020204" pitchFamily="34" charset="0"/>
              </a:rPr>
              <a:t>Г</a:t>
            </a:r>
          </a:p>
        </p:txBody>
      </p:sp>
      <p:sp>
        <p:nvSpPr>
          <p:cNvPr id="9223" name="Text Box 23"/>
          <p:cNvSpPr txBox="1">
            <a:spLocks noChangeArrowheads="1"/>
          </p:cNvSpPr>
          <p:nvPr/>
        </p:nvSpPr>
        <p:spPr bwMode="auto">
          <a:xfrm>
            <a:off x="2362200" y="3962400"/>
            <a:ext cx="15621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2000" b="1">
                <a:solidFill>
                  <a:srgbClr val="FF0000"/>
                </a:solidFill>
                <a:latin typeface="Arial" panose="020B0604020202020204" pitchFamily="34" charset="0"/>
              </a:rPr>
              <a:t>Ж</a:t>
            </a:r>
          </a:p>
        </p:txBody>
      </p:sp>
      <p:sp>
        <p:nvSpPr>
          <p:cNvPr id="9224" name="Text Box 24"/>
          <p:cNvSpPr txBox="1">
            <a:spLocks noChangeArrowheads="1"/>
          </p:cNvSpPr>
          <p:nvPr/>
        </p:nvSpPr>
        <p:spPr bwMode="auto">
          <a:xfrm>
            <a:off x="7543800" y="1355725"/>
            <a:ext cx="1268413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2000" b="1">
                <a:solidFill>
                  <a:srgbClr val="FF0000"/>
                </a:solidFill>
                <a:latin typeface="Arial" panose="020B0604020202020204" pitchFamily="34" charset="0"/>
              </a:rPr>
              <a:t>Э</a:t>
            </a:r>
          </a:p>
        </p:txBody>
      </p:sp>
      <p:sp>
        <p:nvSpPr>
          <p:cNvPr id="9225" name="Text Box 25"/>
          <p:cNvSpPr txBox="1">
            <a:spLocks noChangeArrowheads="1"/>
          </p:cNvSpPr>
          <p:nvPr/>
        </p:nvSpPr>
        <p:spPr bwMode="auto">
          <a:xfrm>
            <a:off x="417513" y="3962400"/>
            <a:ext cx="175577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2000" b="1">
                <a:solidFill>
                  <a:srgbClr val="FF0000"/>
                </a:solidFill>
                <a:latin typeface="Arial" panose="020B0604020202020204" pitchFamily="34" charset="0"/>
              </a:rPr>
              <a:t>Ю</a:t>
            </a:r>
          </a:p>
        </p:txBody>
      </p:sp>
      <p:sp>
        <p:nvSpPr>
          <p:cNvPr id="9226" name="Text Box 27"/>
          <p:cNvSpPr txBox="1">
            <a:spLocks noChangeArrowheads="1"/>
          </p:cNvSpPr>
          <p:nvPr/>
        </p:nvSpPr>
        <p:spPr bwMode="auto">
          <a:xfrm>
            <a:off x="3998913" y="3962400"/>
            <a:ext cx="1284287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2000" b="1">
                <a:solidFill>
                  <a:srgbClr val="FF0000"/>
                </a:solidFill>
                <a:latin typeface="Arial" panose="020B0604020202020204" pitchFamily="34" charset="0"/>
              </a:rPr>
              <a:t>Н</a:t>
            </a:r>
          </a:p>
        </p:txBody>
      </p:sp>
      <p:sp>
        <p:nvSpPr>
          <p:cNvPr id="9227" name="Text Box 28"/>
          <p:cNvSpPr txBox="1">
            <a:spLocks noChangeArrowheads="1"/>
          </p:cNvSpPr>
          <p:nvPr/>
        </p:nvSpPr>
        <p:spPr bwMode="auto">
          <a:xfrm>
            <a:off x="7123113" y="3962400"/>
            <a:ext cx="1716087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2000" b="1">
                <a:solidFill>
                  <a:srgbClr val="FF0000"/>
                </a:solidFill>
                <a:latin typeface="Arial" panose="020B0604020202020204" pitchFamily="34" charset="0"/>
              </a:rPr>
              <a:t>Ш</a:t>
            </a:r>
          </a:p>
        </p:txBody>
      </p:sp>
      <p:sp>
        <p:nvSpPr>
          <p:cNvPr id="9228" name="Text Box 29"/>
          <p:cNvSpPr txBox="1">
            <a:spLocks noChangeArrowheads="1"/>
          </p:cNvSpPr>
          <p:nvPr/>
        </p:nvSpPr>
        <p:spPr bwMode="auto">
          <a:xfrm>
            <a:off x="5943600" y="1247775"/>
            <a:ext cx="1101725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3000" b="1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9229" name="Text Box 30"/>
          <p:cNvSpPr txBox="1">
            <a:spLocks noChangeArrowheads="1"/>
          </p:cNvSpPr>
          <p:nvPr/>
        </p:nvSpPr>
        <p:spPr bwMode="auto">
          <a:xfrm>
            <a:off x="5522913" y="3962400"/>
            <a:ext cx="12795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2000" b="1">
                <a:solidFill>
                  <a:srgbClr val="FF0000"/>
                </a:solidFill>
                <a:latin typeface="Arial" panose="020B0604020202020204" pitchFamily="34" charset="0"/>
              </a:rPr>
              <a:t>П</a:t>
            </a:r>
          </a:p>
        </p:txBody>
      </p:sp>
      <p:sp>
        <p:nvSpPr>
          <p:cNvPr id="9230" name="Text Box 32"/>
          <p:cNvSpPr txBox="1">
            <a:spLocks noChangeArrowheads="1"/>
          </p:cNvSpPr>
          <p:nvPr/>
        </p:nvSpPr>
        <p:spPr bwMode="auto">
          <a:xfrm>
            <a:off x="2895600" y="1295400"/>
            <a:ext cx="1484313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2000" b="1">
                <a:solidFill>
                  <a:srgbClr val="FF0000"/>
                </a:solidFill>
                <a:latin typeface="Arial" panose="020B0604020202020204" pitchFamily="34" charset="0"/>
              </a:rPr>
              <a:t>Ф</a:t>
            </a:r>
          </a:p>
        </p:txBody>
      </p:sp>
      <p:sp>
        <p:nvSpPr>
          <p:cNvPr id="797731" name="Line 35"/>
          <p:cNvSpPr>
            <a:spLocks noChangeShapeType="1"/>
          </p:cNvSpPr>
          <p:nvPr/>
        </p:nvSpPr>
        <p:spPr bwMode="auto">
          <a:xfrm>
            <a:off x="838200" y="1219200"/>
            <a:ext cx="0" cy="2209800"/>
          </a:xfrm>
          <a:prstGeom prst="line">
            <a:avLst/>
          </a:prstGeom>
          <a:noFill/>
          <a:ln w="19050">
            <a:solidFill>
              <a:srgbClr val="6600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97732" name="Line 36"/>
          <p:cNvSpPr>
            <a:spLocks noChangeShapeType="1"/>
          </p:cNvSpPr>
          <p:nvPr/>
        </p:nvSpPr>
        <p:spPr bwMode="auto">
          <a:xfrm>
            <a:off x="3136900" y="3962400"/>
            <a:ext cx="0" cy="2209800"/>
          </a:xfrm>
          <a:prstGeom prst="line">
            <a:avLst/>
          </a:prstGeom>
          <a:noFill/>
          <a:ln w="19050">
            <a:solidFill>
              <a:srgbClr val="6600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97734" name="Line 38"/>
          <p:cNvSpPr>
            <a:spLocks noChangeShapeType="1"/>
          </p:cNvSpPr>
          <p:nvPr/>
        </p:nvSpPr>
        <p:spPr bwMode="auto">
          <a:xfrm>
            <a:off x="3644900" y="1295400"/>
            <a:ext cx="0" cy="2209800"/>
          </a:xfrm>
          <a:prstGeom prst="line">
            <a:avLst/>
          </a:prstGeom>
          <a:noFill/>
          <a:ln w="19050">
            <a:solidFill>
              <a:srgbClr val="6600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97735" name="Line 39"/>
          <p:cNvSpPr>
            <a:spLocks noChangeShapeType="1"/>
          </p:cNvSpPr>
          <p:nvPr/>
        </p:nvSpPr>
        <p:spPr bwMode="auto">
          <a:xfrm>
            <a:off x="7974013" y="3962400"/>
            <a:ext cx="0" cy="2209800"/>
          </a:xfrm>
          <a:prstGeom prst="line">
            <a:avLst/>
          </a:prstGeom>
          <a:noFill/>
          <a:ln w="19050">
            <a:solidFill>
              <a:srgbClr val="6600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97736" name="Line 40"/>
          <p:cNvSpPr>
            <a:spLocks noChangeShapeType="1"/>
          </p:cNvSpPr>
          <p:nvPr/>
        </p:nvSpPr>
        <p:spPr bwMode="auto">
          <a:xfrm>
            <a:off x="6170613" y="3810000"/>
            <a:ext cx="0" cy="2209800"/>
          </a:xfrm>
          <a:prstGeom prst="line">
            <a:avLst/>
          </a:prstGeom>
          <a:noFill/>
          <a:ln w="19050">
            <a:solidFill>
              <a:srgbClr val="6600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97737" name="Line 41"/>
          <p:cNvSpPr>
            <a:spLocks noChangeShapeType="1"/>
          </p:cNvSpPr>
          <p:nvPr/>
        </p:nvSpPr>
        <p:spPr bwMode="auto">
          <a:xfrm>
            <a:off x="4659313" y="3962400"/>
            <a:ext cx="0" cy="2209800"/>
          </a:xfrm>
          <a:prstGeom prst="line">
            <a:avLst/>
          </a:prstGeom>
          <a:noFill/>
          <a:ln w="19050">
            <a:solidFill>
              <a:srgbClr val="6600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97738" name="Line 42"/>
          <p:cNvSpPr>
            <a:spLocks noChangeShapeType="1"/>
          </p:cNvSpPr>
          <p:nvPr/>
        </p:nvSpPr>
        <p:spPr bwMode="auto">
          <a:xfrm>
            <a:off x="6477000" y="1371600"/>
            <a:ext cx="0" cy="2209800"/>
          </a:xfrm>
          <a:prstGeom prst="line">
            <a:avLst/>
          </a:prstGeom>
          <a:noFill/>
          <a:ln w="19050">
            <a:solidFill>
              <a:srgbClr val="6600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97743" name="Freeform 47"/>
          <p:cNvSpPr>
            <a:spLocks/>
          </p:cNvSpPr>
          <p:nvPr/>
        </p:nvSpPr>
        <p:spPr bwMode="auto">
          <a:xfrm>
            <a:off x="2895600" y="2286000"/>
            <a:ext cx="1447800" cy="1588"/>
          </a:xfrm>
          <a:custGeom>
            <a:avLst/>
            <a:gdLst>
              <a:gd name="T0" fmla="*/ 2147483647 w 912"/>
              <a:gd name="T1" fmla="*/ 0 h 1"/>
              <a:gd name="T2" fmla="*/ 0 w 912"/>
              <a:gd name="T3" fmla="*/ 2521744 h 1"/>
              <a:gd name="T4" fmla="*/ 0 60000 65536"/>
              <a:gd name="T5" fmla="*/ 0 60000 65536"/>
              <a:gd name="T6" fmla="*/ 0 w 912"/>
              <a:gd name="T7" fmla="*/ 0 h 1"/>
              <a:gd name="T8" fmla="*/ 912 w 912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12" h="1">
                <a:moveTo>
                  <a:pt x="912" y="0"/>
                </a:moveTo>
                <a:lnTo>
                  <a:pt x="0" y="1"/>
                </a:lnTo>
              </a:path>
            </a:pathLst>
          </a:custGeom>
          <a:noFill/>
          <a:ln w="19050">
            <a:solidFill>
              <a:srgbClr val="6600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97745" name="Freeform 49"/>
          <p:cNvSpPr>
            <a:spLocks/>
          </p:cNvSpPr>
          <p:nvPr/>
        </p:nvSpPr>
        <p:spPr bwMode="auto">
          <a:xfrm>
            <a:off x="7391400" y="2333625"/>
            <a:ext cx="1447800" cy="1588"/>
          </a:xfrm>
          <a:custGeom>
            <a:avLst/>
            <a:gdLst>
              <a:gd name="T0" fmla="*/ 2147483647 w 912"/>
              <a:gd name="T1" fmla="*/ 0 h 1"/>
              <a:gd name="T2" fmla="*/ 0 w 912"/>
              <a:gd name="T3" fmla="*/ 2521744 h 1"/>
              <a:gd name="T4" fmla="*/ 0 60000 65536"/>
              <a:gd name="T5" fmla="*/ 0 60000 65536"/>
              <a:gd name="T6" fmla="*/ 0 w 912"/>
              <a:gd name="T7" fmla="*/ 0 h 1"/>
              <a:gd name="T8" fmla="*/ 912 w 912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12" h="1">
                <a:moveTo>
                  <a:pt x="912" y="0"/>
                </a:moveTo>
                <a:lnTo>
                  <a:pt x="0" y="1"/>
                </a:lnTo>
              </a:path>
            </a:pathLst>
          </a:custGeom>
          <a:noFill/>
          <a:ln w="19050">
            <a:solidFill>
              <a:srgbClr val="6600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97746" name="Freeform 50"/>
          <p:cNvSpPr>
            <a:spLocks/>
          </p:cNvSpPr>
          <p:nvPr/>
        </p:nvSpPr>
        <p:spPr bwMode="auto">
          <a:xfrm>
            <a:off x="417513" y="4953000"/>
            <a:ext cx="1841500" cy="1588"/>
          </a:xfrm>
          <a:custGeom>
            <a:avLst/>
            <a:gdLst>
              <a:gd name="T0" fmla="*/ 2147483647 w 1160"/>
              <a:gd name="T1" fmla="*/ 0 h 1"/>
              <a:gd name="T2" fmla="*/ 0 w 1160"/>
              <a:gd name="T3" fmla="*/ 2521744 h 1"/>
              <a:gd name="T4" fmla="*/ 0 60000 65536"/>
              <a:gd name="T5" fmla="*/ 0 60000 65536"/>
              <a:gd name="T6" fmla="*/ 0 w 1160"/>
              <a:gd name="T7" fmla="*/ 0 h 1"/>
              <a:gd name="T8" fmla="*/ 1160 w 1160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60" h="1">
                <a:moveTo>
                  <a:pt x="1160" y="0"/>
                </a:moveTo>
                <a:lnTo>
                  <a:pt x="0" y="1"/>
                </a:lnTo>
              </a:path>
            </a:pathLst>
          </a:custGeom>
          <a:noFill/>
          <a:ln w="19050">
            <a:solidFill>
              <a:srgbClr val="6600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97747" name="Freeform 51"/>
          <p:cNvSpPr>
            <a:spLocks/>
          </p:cNvSpPr>
          <p:nvPr/>
        </p:nvSpPr>
        <p:spPr bwMode="auto">
          <a:xfrm>
            <a:off x="5651500" y="2335213"/>
            <a:ext cx="1600200" cy="1587"/>
          </a:xfrm>
          <a:custGeom>
            <a:avLst/>
            <a:gdLst>
              <a:gd name="T0" fmla="*/ 2147483647 w 1008"/>
              <a:gd name="T1" fmla="*/ 0 h 1"/>
              <a:gd name="T2" fmla="*/ 0 w 1008"/>
              <a:gd name="T3" fmla="*/ 2518569 h 1"/>
              <a:gd name="T4" fmla="*/ 0 60000 65536"/>
              <a:gd name="T5" fmla="*/ 0 60000 65536"/>
              <a:gd name="T6" fmla="*/ 0 w 1008"/>
              <a:gd name="T7" fmla="*/ 0 h 1"/>
              <a:gd name="T8" fmla="*/ 1008 w 1008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08" h="1">
                <a:moveTo>
                  <a:pt x="1008" y="0"/>
                </a:moveTo>
                <a:lnTo>
                  <a:pt x="0" y="1"/>
                </a:lnTo>
              </a:path>
            </a:pathLst>
          </a:custGeom>
          <a:noFill/>
          <a:ln w="19050">
            <a:solidFill>
              <a:srgbClr val="6600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97748" name="Freeform 52"/>
          <p:cNvSpPr>
            <a:spLocks/>
          </p:cNvSpPr>
          <p:nvPr/>
        </p:nvSpPr>
        <p:spPr bwMode="auto">
          <a:xfrm>
            <a:off x="4113213" y="4927600"/>
            <a:ext cx="1117600" cy="1588"/>
          </a:xfrm>
          <a:custGeom>
            <a:avLst/>
            <a:gdLst>
              <a:gd name="T0" fmla="*/ 1774190178 w 704"/>
              <a:gd name="T1" fmla="*/ 0 h 1"/>
              <a:gd name="T2" fmla="*/ 0 w 704"/>
              <a:gd name="T3" fmla="*/ 0 h 1"/>
              <a:gd name="T4" fmla="*/ 0 60000 65536"/>
              <a:gd name="T5" fmla="*/ 0 60000 65536"/>
              <a:gd name="T6" fmla="*/ 0 w 704"/>
              <a:gd name="T7" fmla="*/ 0 h 1"/>
              <a:gd name="T8" fmla="*/ 704 w 704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04" h="1">
                <a:moveTo>
                  <a:pt x="704" y="0"/>
                </a:moveTo>
                <a:lnTo>
                  <a:pt x="0" y="0"/>
                </a:lnTo>
              </a:path>
            </a:pathLst>
          </a:custGeom>
          <a:noFill/>
          <a:ln w="19050">
            <a:solidFill>
              <a:srgbClr val="6600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97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97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97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97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9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97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97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97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97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97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97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97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7731" grpId="0" animBg="1"/>
      <p:bldP spid="797732" grpId="0" animBg="1"/>
      <p:bldP spid="797734" grpId="0" animBg="1"/>
      <p:bldP spid="797735" grpId="0" animBg="1"/>
      <p:bldP spid="797736" grpId="0" animBg="1"/>
      <p:bldP spid="797737" grpId="0" animBg="1"/>
      <p:bldP spid="797738" grpId="0" animBg="1"/>
      <p:bldP spid="797743" grpId="0" animBg="1"/>
      <p:bldP spid="797745" grpId="0" animBg="1"/>
      <p:bldP spid="797746" grpId="0" animBg="1"/>
      <p:bldP spid="797747" grpId="0" animBg="1"/>
      <p:bldP spid="7977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gotovie-prezentacii.ru/wp-content/uploads/2013/02/fon-m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3" name="Group 3"/>
          <p:cNvGrpSpPr>
            <a:grpSpLocks/>
          </p:cNvGrpSpPr>
          <p:nvPr/>
        </p:nvGrpSpPr>
        <p:grpSpPr bwMode="auto">
          <a:xfrm>
            <a:off x="76200" y="76200"/>
            <a:ext cx="9004300" cy="6705600"/>
            <a:chOff x="168" y="176"/>
            <a:chExt cx="5408" cy="3928"/>
          </a:xfrm>
        </p:grpSpPr>
        <p:sp>
          <p:nvSpPr>
            <p:cNvPr id="10265" name="Freeform 4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  <a:gd name="T4" fmla="*/ 0 60000 65536"/>
                <a:gd name="T5" fmla="*/ 0 60000 65536"/>
                <a:gd name="T6" fmla="*/ 0 w 4864"/>
                <a:gd name="T7" fmla="*/ 0 h 1"/>
                <a:gd name="T8" fmla="*/ 4864 w 48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mpd="tri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66" name="Freeform 5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  <a:gd name="T4" fmla="*/ 0 60000 65536"/>
                <a:gd name="T5" fmla="*/ 0 60000 65536"/>
                <a:gd name="T6" fmla="*/ 0 w 4848"/>
                <a:gd name="T7" fmla="*/ 0 h 1"/>
                <a:gd name="T8" fmla="*/ 4848 w 4848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mpd="tri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67" name="Freeform 6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  <a:gd name="T4" fmla="*/ 0 60000 65536"/>
                <a:gd name="T5" fmla="*/ 0 60000 65536"/>
                <a:gd name="T6" fmla="*/ 0 w 1"/>
                <a:gd name="T7" fmla="*/ 0 h 3376"/>
                <a:gd name="T8" fmla="*/ 1 w 1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mpd="tri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68" name="Freeform 7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  <a:gd name="T4" fmla="*/ 0 60000 65536"/>
                <a:gd name="T5" fmla="*/ 0 60000 65536"/>
                <a:gd name="T6" fmla="*/ 0 w 16"/>
                <a:gd name="T7" fmla="*/ 0 h 3376"/>
                <a:gd name="T8" fmla="*/ 16 w 16"/>
                <a:gd name="T9" fmla="*/ 3376 h 337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mpd="tri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69" name="Freeform 8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70" name="Freeform 9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71" name="Freeform 10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72" name="Freeform 11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  <a:gd name="T6" fmla="*/ 0 60000 65536"/>
                <a:gd name="T7" fmla="*/ 0 60000 65536"/>
                <a:gd name="T8" fmla="*/ 0 60000 65536"/>
                <a:gd name="T9" fmla="*/ 0 w 272"/>
                <a:gd name="T10" fmla="*/ 0 h 288"/>
                <a:gd name="T11" fmla="*/ 272 w 27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44" name="Text Box 16"/>
          <p:cNvSpPr txBox="1">
            <a:spLocks noChangeArrowheads="1"/>
          </p:cNvSpPr>
          <p:nvPr/>
        </p:nvSpPr>
        <p:spPr bwMode="auto">
          <a:xfrm>
            <a:off x="1839913" y="4038600"/>
            <a:ext cx="16224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ru-RU" sz="12000" b="1">
                <a:solidFill>
                  <a:srgbClr val="FF0000"/>
                </a:solidFill>
                <a:latin typeface="Arial" panose="020B0604020202020204" pitchFamily="34" charset="0"/>
              </a:rPr>
              <a:t>W</a:t>
            </a:r>
            <a:endParaRPr lang="ru-RU" altLang="ru-RU" sz="120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0245" name="Text Box 25"/>
          <p:cNvSpPr txBox="1">
            <a:spLocks noChangeArrowheads="1"/>
          </p:cNvSpPr>
          <p:nvPr/>
        </p:nvSpPr>
        <p:spPr bwMode="auto">
          <a:xfrm>
            <a:off x="3770313" y="4076700"/>
            <a:ext cx="1284287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ru-RU" sz="12000" b="1">
                <a:solidFill>
                  <a:srgbClr val="FF0000"/>
                </a:solidFill>
                <a:latin typeface="Arial" panose="020B0604020202020204" pitchFamily="34" charset="0"/>
              </a:rPr>
              <a:t>U</a:t>
            </a:r>
            <a:endParaRPr lang="ru-RU" altLang="ru-RU" sz="120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0246" name="Text Box 26"/>
          <p:cNvSpPr txBox="1">
            <a:spLocks noChangeArrowheads="1"/>
          </p:cNvSpPr>
          <p:nvPr/>
        </p:nvSpPr>
        <p:spPr bwMode="auto">
          <a:xfrm>
            <a:off x="304800" y="3962400"/>
            <a:ext cx="1284288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ru-RU" sz="12000" b="1">
                <a:solidFill>
                  <a:srgbClr val="FF0000"/>
                </a:solidFill>
                <a:latin typeface="Arial" panose="020B0604020202020204" pitchFamily="34" charset="0"/>
              </a:rPr>
              <a:t>D</a:t>
            </a:r>
            <a:endParaRPr lang="ru-RU" altLang="ru-RU" sz="120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0247" name="Text Box 27"/>
          <p:cNvSpPr txBox="1">
            <a:spLocks noChangeArrowheads="1"/>
          </p:cNvSpPr>
          <p:nvPr/>
        </p:nvSpPr>
        <p:spPr bwMode="auto">
          <a:xfrm>
            <a:off x="304800" y="1143000"/>
            <a:ext cx="1284288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ru-RU" sz="12000" b="1">
                <a:solidFill>
                  <a:srgbClr val="FF0000"/>
                </a:solidFill>
                <a:latin typeface="Arial" panose="020B0604020202020204" pitchFamily="34" charset="0"/>
              </a:rPr>
              <a:t>R</a:t>
            </a:r>
            <a:endParaRPr lang="ru-RU" altLang="ru-RU" sz="120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0248" name="Text Box 28"/>
          <p:cNvSpPr txBox="1">
            <a:spLocks noChangeArrowheads="1"/>
          </p:cNvSpPr>
          <p:nvPr/>
        </p:nvSpPr>
        <p:spPr bwMode="auto">
          <a:xfrm>
            <a:off x="1752600" y="1219200"/>
            <a:ext cx="120015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ru-RU" sz="12000" b="1">
                <a:solidFill>
                  <a:srgbClr val="FF0000"/>
                </a:solidFill>
                <a:latin typeface="Arial" panose="020B0604020202020204" pitchFamily="34" charset="0"/>
              </a:rPr>
              <a:t>Y</a:t>
            </a:r>
            <a:endParaRPr lang="ru-RU" altLang="ru-RU" sz="120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0249" name="Text Box 29"/>
          <p:cNvSpPr txBox="1">
            <a:spLocks noChangeArrowheads="1"/>
          </p:cNvSpPr>
          <p:nvPr/>
        </p:nvSpPr>
        <p:spPr bwMode="auto">
          <a:xfrm>
            <a:off x="3200400" y="1219200"/>
            <a:ext cx="120015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ru-RU" sz="12000" b="1">
                <a:solidFill>
                  <a:srgbClr val="FF0000"/>
                </a:solidFill>
                <a:latin typeface="Arial" panose="020B0604020202020204" pitchFamily="34" charset="0"/>
              </a:rPr>
              <a:t>S</a:t>
            </a:r>
            <a:endParaRPr lang="ru-RU" altLang="ru-RU" sz="120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0250" name="Text Box 30"/>
          <p:cNvSpPr txBox="1">
            <a:spLocks noChangeArrowheads="1"/>
          </p:cNvSpPr>
          <p:nvPr/>
        </p:nvSpPr>
        <p:spPr bwMode="auto">
          <a:xfrm>
            <a:off x="4648200" y="1219200"/>
            <a:ext cx="120015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ru-RU" sz="12000" b="1">
                <a:solidFill>
                  <a:srgbClr val="FF0000"/>
                </a:solidFill>
                <a:latin typeface="Arial" panose="020B0604020202020204" pitchFamily="34" charset="0"/>
              </a:rPr>
              <a:t>V</a:t>
            </a:r>
            <a:endParaRPr lang="ru-RU" altLang="ru-RU" sz="120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0251" name="Text Box 33"/>
          <p:cNvSpPr txBox="1">
            <a:spLocks noChangeArrowheads="1"/>
          </p:cNvSpPr>
          <p:nvPr/>
        </p:nvSpPr>
        <p:spPr bwMode="auto">
          <a:xfrm>
            <a:off x="6172200" y="1219200"/>
            <a:ext cx="120015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2000" b="1">
                <a:solidFill>
                  <a:srgbClr val="FF0000"/>
                </a:solidFill>
                <a:latin typeface="Arial" panose="020B0604020202020204" pitchFamily="34" charset="0"/>
              </a:rPr>
              <a:t>Х</a:t>
            </a:r>
          </a:p>
        </p:txBody>
      </p:sp>
      <p:sp>
        <p:nvSpPr>
          <p:cNvPr id="775202" name="Line 34"/>
          <p:cNvSpPr>
            <a:spLocks noChangeShapeType="1"/>
          </p:cNvSpPr>
          <p:nvPr/>
        </p:nvSpPr>
        <p:spPr bwMode="auto">
          <a:xfrm>
            <a:off x="6781800" y="1066800"/>
            <a:ext cx="0" cy="2209800"/>
          </a:xfrm>
          <a:prstGeom prst="line">
            <a:avLst/>
          </a:prstGeom>
          <a:noFill/>
          <a:ln w="19050">
            <a:solidFill>
              <a:srgbClr val="6600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75203" name="Line 35"/>
          <p:cNvSpPr>
            <a:spLocks noChangeShapeType="1"/>
          </p:cNvSpPr>
          <p:nvPr/>
        </p:nvSpPr>
        <p:spPr bwMode="auto">
          <a:xfrm flipH="1">
            <a:off x="6172200" y="2197100"/>
            <a:ext cx="1295400" cy="0"/>
          </a:xfrm>
          <a:prstGeom prst="line">
            <a:avLst/>
          </a:prstGeom>
          <a:noFill/>
          <a:ln w="19050">
            <a:solidFill>
              <a:srgbClr val="6600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4" name="Text Box 36"/>
          <p:cNvSpPr txBox="1">
            <a:spLocks noChangeArrowheads="1"/>
          </p:cNvSpPr>
          <p:nvPr/>
        </p:nvSpPr>
        <p:spPr bwMode="auto">
          <a:xfrm>
            <a:off x="7683500" y="1181100"/>
            <a:ext cx="1284288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2000" b="1">
                <a:solidFill>
                  <a:srgbClr val="FF0000"/>
                </a:solidFill>
                <a:latin typeface="Arial" panose="020B0604020202020204" pitchFamily="34" charset="0"/>
              </a:rPr>
              <a:t>С</a:t>
            </a:r>
          </a:p>
        </p:txBody>
      </p:sp>
      <p:sp>
        <p:nvSpPr>
          <p:cNvPr id="775205" name="Freeform 37"/>
          <p:cNvSpPr>
            <a:spLocks/>
          </p:cNvSpPr>
          <p:nvPr/>
        </p:nvSpPr>
        <p:spPr bwMode="auto">
          <a:xfrm>
            <a:off x="7607300" y="2171700"/>
            <a:ext cx="1447800" cy="1588"/>
          </a:xfrm>
          <a:custGeom>
            <a:avLst/>
            <a:gdLst>
              <a:gd name="T0" fmla="*/ 2147483647 w 912"/>
              <a:gd name="T1" fmla="*/ 0 h 1"/>
              <a:gd name="T2" fmla="*/ 0 w 912"/>
              <a:gd name="T3" fmla="*/ 2521744 h 1"/>
              <a:gd name="T4" fmla="*/ 0 60000 65536"/>
              <a:gd name="T5" fmla="*/ 0 60000 65536"/>
              <a:gd name="T6" fmla="*/ 0 w 912"/>
              <a:gd name="T7" fmla="*/ 0 h 1"/>
              <a:gd name="T8" fmla="*/ 912 w 912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12" h="1">
                <a:moveTo>
                  <a:pt x="912" y="0"/>
                </a:moveTo>
                <a:lnTo>
                  <a:pt x="0" y="1"/>
                </a:lnTo>
              </a:path>
            </a:pathLst>
          </a:custGeom>
          <a:noFill/>
          <a:ln w="19050">
            <a:solidFill>
              <a:srgbClr val="6600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6" name="Text Box 38"/>
          <p:cNvSpPr txBox="1">
            <a:spLocks noChangeArrowheads="1"/>
          </p:cNvSpPr>
          <p:nvPr/>
        </p:nvSpPr>
        <p:spPr bwMode="auto">
          <a:xfrm>
            <a:off x="5480050" y="4038600"/>
            <a:ext cx="145415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2000" b="1">
                <a:solidFill>
                  <a:srgbClr val="FF0000"/>
                </a:solidFill>
                <a:latin typeface="Arial" panose="020B0604020202020204" pitchFamily="34" charset="0"/>
              </a:rPr>
              <a:t>М</a:t>
            </a:r>
          </a:p>
        </p:txBody>
      </p:sp>
      <p:sp>
        <p:nvSpPr>
          <p:cNvPr id="775207" name="Line 39"/>
          <p:cNvSpPr>
            <a:spLocks noChangeShapeType="1"/>
          </p:cNvSpPr>
          <p:nvPr/>
        </p:nvSpPr>
        <p:spPr bwMode="auto">
          <a:xfrm>
            <a:off x="6203950" y="4038600"/>
            <a:ext cx="0" cy="2209800"/>
          </a:xfrm>
          <a:prstGeom prst="line">
            <a:avLst/>
          </a:prstGeom>
          <a:noFill/>
          <a:ln w="19050">
            <a:solidFill>
              <a:srgbClr val="6600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8" name="Text Box 40"/>
          <p:cNvSpPr txBox="1">
            <a:spLocks noChangeArrowheads="1"/>
          </p:cNvSpPr>
          <p:nvPr/>
        </p:nvSpPr>
        <p:spPr bwMode="auto">
          <a:xfrm>
            <a:off x="7391400" y="4022725"/>
            <a:ext cx="1284288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2000" b="1">
                <a:solidFill>
                  <a:srgbClr val="FF0000"/>
                </a:solidFill>
                <a:latin typeface="Arial" panose="020B0604020202020204" pitchFamily="34" charset="0"/>
              </a:rPr>
              <a:t>В</a:t>
            </a:r>
          </a:p>
        </p:txBody>
      </p:sp>
      <p:sp>
        <p:nvSpPr>
          <p:cNvPr id="775209" name="Line 41"/>
          <p:cNvSpPr>
            <a:spLocks noChangeShapeType="1"/>
          </p:cNvSpPr>
          <p:nvPr/>
        </p:nvSpPr>
        <p:spPr bwMode="auto">
          <a:xfrm flipH="1">
            <a:off x="7391400" y="4987925"/>
            <a:ext cx="1295400" cy="0"/>
          </a:xfrm>
          <a:prstGeom prst="line">
            <a:avLst/>
          </a:prstGeom>
          <a:noFill/>
          <a:ln w="19050">
            <a:solidFill>
              <a:srgbClr val="6600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75210" name="Line 42"/>
          <p:cNvSpPr>
            <a:spLocks noChangeShapeType="1"/>
          </p:cNvSpPr>
          <p:nvPr/>
        </p:nvSpPr>
        <p:spPr bwMode="auto">
          <a:xfrm>
            <a:off x="5232400" y="1066800"/>
            <a:ext cx="0" cy="2209800"/>
          </a:xfrm>
          <a:prstGeom prst="line">
            <a:avLst/>
          </a:prstGeom>
          <a:noFill/>
          <a:ln w="19050">
            <a:solidFill>
              <a:srgbClr val="6600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75211" name="Line 43"/>
          <p:cNvSpPr>
            <a:spLocks noChangeShapeType="1"/>
          </p:cNvSpPr>
          <p:nvPr/>
        </p:nvSpPr>
        <p:spPr bwMode="auto">
          <a:xfrm>
            <a:off x="2336800" y="990600"/>
            <a:ext cx="0" cy="2209800"/>
          </a:xfrm>
          <a:prstGeom prst="line">
            <a:avLst/>
          </a:prstGeom>
          <a:noFill/>
          <a:ln w="19050">
            <a:solidFill>
              <a:srgbClr val="6600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75212" name="Line 44"/>
          <p:cNvSpPr>
            <a:spLocks noChangeShapeType="1"/>
          </p:cNvSpPr>
          <p:nvPr/>
        </p:nvSpPr>
        <p:spPr bwMode="auto">
          <a:xfrm flipH="1">
            <a:off x="304800" y="4953000"/>
            <a:ext cx="1295400" cy="0"/>
          </a:xfrm>
          <a:prstGeom prst="line">
            <a:avLst/>
          </a:prstGeom>
          <a:noFill/>
          <a:ln w="19050">
            <a:solidFill>
              <a:srgbClr val="6600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75213" name="Line 45"/>
          <p:cNvSpPr>
            <a:spLocks noChangeShapeType="1"/>
          </p:cNvSpPr>
          <p:nvPr/>
        </p:nvSpPr>
        <p:spPr bwMode="auto">
          <a:xfrm>
            <a:off x="4419600" y="3962400"/>
            <a:ext cx="0" cy="2209800"/>
          </a:xfrm>
          <a:prstGeom prst="line">
            <a:avLst/>
          </a:prstGeom>
          <a:noFill/>
          <a:ln w="19050">
            <a:solidFill>
              <a:srgbClr val="6600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75215" name="Line 47"/>
          <p:cNvSpPr>
            <a:spLocks noChangeShapeType="1"/>
          </p:cNvSpPr>
          <p:nvPr/>
        </p:nvSpPr>
        <p:spPr bwMode="auto">
          <a:xfrm>
            <a:off x="2641600" y="3886200"/>
            <a:ext cx="0" cy="2209800"/>
          </a:xfrm>
          <a:prstGeom prst="line">
            <a:avLst/>
          </a:prstGeom>
          <a:noFill/>
          <a:ln w="19050">
            <a:solidFill>
              <a:srgbClr val="6600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75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75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75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75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75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75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75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75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75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75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5202" grpId="0" animBg="1"/>
      <p:bldP spid="775203" grpId="0" animBg="1"/>
      <p:bldP spid="775205" grpId="0" animBg="1"/>
      <p:bldP spid="775207" grpId="0" animBg="1"/>
      <p:bldP spid="775209" grpId="0" animBg="1"/>
      <p:bldP spid="775210" grpId="0" animBg="1"/>
      <p:bldP spid="775211" grpId="0" animBg="1"/>
      <p:bldP spid="775212" grpId="0" animBg="1"/>
      <p:bldP spid="775213" grpId="0" animBg="1"/>
      <p:bldP spid="7752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451</Words>
  <Application>Microsoft Office PowerPoint</Application>
  <PresentationFormat>Экран (4:3)</PresentationFormat>
  <Paragraphs>217</Paragraphs>
  <Slides>23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Calibri</vt:lpstr>
      <vt:lpstr>Arial</vt:lpstr>
      <vt:lpstr>Times New Roman</vt:lpstr>
      <vt:lpstr>Monotype Corsiva</vt:lpstr>
      <vt:lpstr>Batang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Acer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Valued Acer Customer</dc:creator>
  <cp:lastModifiedBy>Alexandr Ignashev</cp:lastModifiedBy>
  <cp:revision>54</cp:revision>
  <dcterms:created xsi:type="dcterms:W3CDTF">2014-02-12T16:06:00Z</dcterms:created>
  <dcterms:modified xsi:type="dcterms:W3CDTF">2016-01-10T12:39:36Z</dcterms:modified>
</cp:coreProperties>
</file>