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handoutMasterIdLst>
    <p:handoutMasterId r:id="rId13"/>
  </p:handoutMasterIdLst>
  <p:sldIdLst>
    <p:sldId id="256" r:id="rId2"/>
    <p:sldId id="257" r:id="rId3"/>
    <p:sldId id="263" r:id="rId4"/>
    <p:sldId id="258" r:id="rId5"/>
    <p:sldId id="259" r:id="rId6"/>
    <p:sldId id="262" r:id="rId7"/>
    <p:sldId id="265" r:id="rId8"/>
    <p:sldId id="266" r:id="rId9"/>
    <p:sldId id="269" r:id="rId10"/>
    <p:sldId id="268" r:id="rId11"/>
    <p:sldId id="267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CCCC"/>
    <a:srgbClr val="003300"/>
    <a:srgbClr val="00CC00"/>
    <a:srgbClr val="660033"/>
    <a:srgbClr val="660066"/>
    <a:srgbClr val="CCECFF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8" y="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117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D640342-3CD7-4A7B-BCCA-502D2FBAF1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519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805863" cy="6858000"/>
            <a:chOff x="0" y="0"/>
            <a:chExt cx="5547" cy="4320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 rot="-215207">
              <a:off x="3692" y="232"/>
              <a:ext cx="1856" cy="3627"/>
              <a:chOff x="3010" y="776"/>
              <a:chExt cx="1856" cy="3627"/>
            </a:xfrm>
          </p:grpSpPr>
          <p:sp>
            <p:nvSpPr>
              <p:cNvPr id="39" name="Freeform 4"/>
              <p:cNvSpPr>
                <a:spLocks/>
              </p:cNvSpPr>
              <p:nvPr userDrawn="1"/>
            </p:nvSpPr>
            <p:spPr bwMode="ltGray">
              <a:xfrm rot="12185230" flipV="1">
                <a:off x="3533" y="776"/>
                <a:ext cx="1333" cy="1485"/>
              </a:xfrm>
              <a:custGeom>
                <a:avLst/>
                <a:gdLst/>
                <a:ahLst/>
                <a:cxnLst>
                  <a:cxn ang="0">
                    <a:pos x="16" y="370"/>
                  </a:cxn>
                  <a:cxn ang="0">
                    <a:pos x="6" y="341"/>
                  </a:cxn>
                  <a:cxn ang="0">
                    <a:pos x="0" y="289"/>
                  </a:cxn>
                  <a:cxn ang="0">
                    <a:pos x="4" y="222"/>
                  </a:cxn>
                  <a:cxn ang="0">
                    <a:pos x="25" y="151"/>
                  </a:cxn>
                  <a:cxn ang="0">
                    <a:pos x="69" y="84"/>
                  </a:cxn>
                  <a:cxn ang="0">
                    <a:pos x="142" y="31"/>
                  </a:cxn>
                  <a:cxn ang="0">
                    <a:pos x="247" y="2"/>
                  </a:cxn>
                  <a:cxn ang="0">
                    <a:pos x="380" y="9"/>
                  </a:cxn>
                  <a:cxn ang="0">
                    <a:pos x="484" y="68"/>
                  </a:cxn>
                  <a:cxn ang="0">
                    <a:pos x="554" y="165"/>
                  </a:cxn>
                  <a:cxn ang="0">
                    <a:pos x="591" y="284"/>
                  </a:cxn>
                  <a:cxn ang="0">
                    <a:pos x="595" y="409"/>
                  </a:cxn>
                  <a:cxn ang="0">
                    <a:pos x="566" y="525"/>
                  </a:cxn>
                  <a:cxn ang="0">
                    <a:pos x="507" y="615"/>
                  </a:cxn>
                  <a:cxn ang="0">
                    <a:pos x="417" y="663"/>
                  </a:cxn>
                  <a:cxn ang="0">
                    <a:pos x="389" y="659"/>
                  </a:cxn>
                  <a:cxn ang="0">
                    <a:pos x="441" y="617"/>
                  </a:cxn>
                  <a:cxn ang="0">
                    <a:pos x="482" y="544"/>
                  </a:cxn>
                  <a:cxn ang="0">
                    <a:pos x="509" y="454"/>
                  </a:cxn>
                  <a:cxn ang="0">
                    <a:pos x="520" y="355"/>
                  </a:cxn>
                  <a:cxn ang="0">
                    <a:pos x="514" y="258"/>
                  </a:cxn>
                  <a:cxn ang="0">
                    <a:pos x="485" y="174"/>
                  </a:cxn>
                  <a:cxn ang="0">
                    <a:pos x="433" y="112"/>
                  </a:cxn>
                  <a:cxn ang="0">
                    <a:pos x="341" y="75"/>
                  </a:cxn>
                  <a:cxn ang="0">
                    <a:pos x="246" y="61"/>
                  </a:cxn>
                  <a:cxn ang="0">
                    <a:pos x="174" y="71"/>
                  </a:cxn>
                  <a:cxn ang="0">
                    <a:pos x="121" y="101"/>
                  </a:cxn>
                  <a:cxn ang="0">
                    <a:pos x="84" y="149"/>
                  </a:cxn>
                  <a:cxn ang="0">
                    <a:pos x="57" y="206"/>
                  </a:cxn>
                  <a:cxn ang="0">
                    <a:pos x="40" y="272"/>
                  </a:cxn>
                  <a:cxn ang="0">
                    <a:pos x="28" y="339"/>
                  </a:cxn>
                </a:cxnLst>
                <a:rect l="0" t="0" r="r" b="b"/>
                <a:pathLst>
                  <a:path w="596" h="666">
                    <a:moveTo>
                      <a:pt x="22" y="372"/>
                    </a:moveTo>
                    <a:lnTo>
                      <a:pt x="16" y="370"/>
                    </a:lnTo>
                    <a:lnTo>
                      <a:pt x="10" y="360"/>
                    </a:lnTo>
                    <a:lnTo>
                      <a:pt x="6" y="341"/>
                    </a:lnTo>
                    <a:lnTo>
                      <a:pt x="1" y="318"/>
                    </a:lnTo>
                    <a:lnTo>
                      <a:pt x="0" y="289"/>
                    </a:lnTo>
                    <a:lnTo>
                      <a:pt x="0" y="257"/>
                    </a:lnTo>
                    <a:lnTo>
                      <a:pt x="4" y="222"/>
                    </a:lnTo>
                    <a:lnTo>
                      <a:pt x="13" y="187"/>
                    </a:lnTo>
                    <a:lnTo>
                      <a:pt x="25" y="151"/>
                    </a:lnTo>
                    <a:lnTo>
                      <a:pt x="45" y="116"/>
                    </a:lnTo>
                    <a:lnTo>
                      <a:pt x="69" y="84"/>
                    </a:lnTo>
                    <a:lnTo>
                      <a:pt x="101" y="55"/>
                    </a:lnTo>
                    <a:lnTo>
                      <a:pt x="142" y="31"/>
                    </a:lnTo>
                    <a:lnTo>
                      <a:pt x="190" y="13"/>
                    </a:lnTo>
                    <a:lnTo>
                      <a:pt x="247" y="2"/>
                    </a:lnTo>
                    <a:lnTo>
                      <a:pt x="314" y="0"/>
                    </a:lnTo>
                    <a:lnTo>
                      <a:pt x="380" y="9"/>
                    </a:lnTo>
                    <a:lnTo>
                      <a:pt x="436" y="33"/>
                    </a:lnTo>
                    <a:lnTo>
                      <a:pt x="484" y="68"/>
                    </a:lnTo>
                    <a:lnTo>
                      <a:pt x="524" y="113"/>
                    </a:lnTo>
                    <a:lnTo>
                      <a:pt x="554" y="165"/>
                    </a:lnTo>
                    <a:lnTo>
                      <a:pt x="577" y="222"/>
                    </a:lnTo>
                    <a:lnTo>
                      <a:pt x="591" y="284"/>
                    </a:lnTo>
                    <a:lnTo>
                      <a:pt x="596" y="347"/>
                    </a:lnTo>
                    <a:lnTo>
                      <a:pt x="595" y="409"/>
                    </a:lnTo>
                    <a:lnTo>
                      <a:pt x="585" y="469"/>
                    </a:lnTo>
                    <a:lnTo>
                      <a:pt x="566" y="525"/>
                    </a:lnTo>
                    <a:lnTo>
                      <a:pt x="540" y="574"/>
                    </a:lnTo>
                    <a:lnTo>
                      <a:pt x="507" y="615"/>
                    </a:lnTo>
                    <a:lnTo>
                      <a:pt x="465" y="645"/>
                    </a:lnTo>
                    <a:lnTo>
                      <a:pt x="417" y="663"/>
                    </a:lnTo>
                    <a:lnTo>
                      <a:pt x="360" y="666"/>
                    </a:lnTo>
                    <a:lnTo>
                      <a:pt x="389" y="659"/>
                    </a:lnTo>
                    <a:lnTo>
                      <a:pt x="417" y="642"/>
                    </a:lnTo>
                    <a:lnTo>
                      <a:pt x="441" y="617"/>
                    </a:lnTo>
                    <a:lnTo>
                      <a:pt x="463" y="583"/>
                    </a:lnTo>
                    <a:lnTo>
                      <a:pt x="482" y="544"/>
                    </a:lnTo>
                    <a:lnTo>
                      <a:pt x="497" y="501"/>
                    </a:lnTo>
                    <a:lnTo>
                      <a:pt x="509" y="454"/>
                    </a:lnTo>
                    <a:lnTo>
                      <a:pt x="517" y="404"/>
                    </a:lnTo>
                    <a:lnTo>
                      <a:pt x="520" y="355"/>
                    </a:lnTo>
                    <a:lnTo>
                      <a:pt x="519" y="305"/>
                    </a:lnTo>
                    <a:lnTo>
                      <a:pt x="514" y="258"/>
                    </a:lnTo>
                    <a:lnTo>
                      <a:pt x="502" y="213"/>
                    </a:lnTo>
                    <a:lnTo>
                      <a:pt x="485" y="174"/>
                    </a:lnTo>
                    <a:lnTo>
                      <a:pt x="462" y="139"/>
                    </a:lnTo>
                    <a:lnTo>
                      <a:pt x="433" y="112"/>
                    </a:lnTo>
                    <a:lnTo>
                      <a:pt x="397" y="93"/>
                    </a:lnTo>
                    <a:lnTo>
                      <a:pt x="341" y="75"/>
                    </a:lnTo>
                    <a:lnTo>
                      <a:pt x="290" y="65"/>
                    </a:lnTo>
                    <a:lnTo>
                      <a:pt x="246" y="61"/>
                    </a:lnTo>
                    <a:lnTo>
                      <a:pt x="207" y="63"/>
                    </a:lnTo>
                    <a:lnTo>
                      <a:pt x="174" y="71"/>
                    </a:lnTo>
                    <a:lnTo>
                      <a:pt x="146" y="84"/>
                    </a:lnTo>
                    <a:lnTo>
                      <a:pt x="121" y="101"/>
                    </a:lnTo>
                    <a:lnTo>
                      <a:pt x="101" y="123"/>
                    </a:lnTo>
                    <a:lnTo>
                      <a:pt x="84" y="149"/>
                    </a:lnTo>
                    <a:lnTo>
                      <a:pt x="69" y="176"/>
                    </a:lnTo>
                    <a:lnTo>
                      <a:pt x="57" y="206"/>
                    </a:lnTo>
                    <a:lnTo>
                      <a:pt x="48" y="239"/>
                    </a:lnTo>
                    <a:lnTo>
                      <a:pt x="40" y="272"/>
                    </a:lnTo>
                    <a:lnTo>
                      <a:pt x="33" y="305"/>
                    </a:lnTo>
                    <a:lnTo>
                      <a:pt x="28" y="339"/>
                    </a:lnTo>
                    <a:lnTo>
                      <a:pt x="22" y="372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Freeform 5"/>
              <p:cNvSpPr>
                <a:spLocks/>
              </p:cNvSpPr>
              <p:nvPr userDrawn="1"/>
            </p:nvSpPr>
            <p:spPr bwMode="ltGray">
              <a:xfrm rot="12185230" flipV="1">
                <a:off x="4028" y="1800"/>
                <a:ext cx="571" cy="53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5"/>
                  </a:cxn>
                  <a:cxn ang="0">
                    <a:pos x="3" y="50"/>
                  </a:cxn>
                  <a:cxn ang="0">
                    <a:pos x="6" y="75"/>
                  </a:cxn>
                  <a:cxn ang="0">
                    <a:pos x="11" y="98"/>
                  </a:cxn>
                  <a:cxn ang="0">
                    <a:pos x="18" y="119"/>
                  </a:cxn>
                  <a:cxn ang="0">
                    <a:pos x="27" y="141"/>
                  </a:cxn>
                  <a:cxn ang="0">
                    <a:pos x="38" y="161"/>
                  </a:cxn>
                  <a:cxn ang="0">
                    <a:pos x="51" y="178"/>
                  </a:cxn>
                  <a:cxn ang="0">
                    <a:pos x="67" y="194"/>
                  </a:cxn>
                  <a:cxn ang="0">
                    <a:pos x="86" y="208"/>
                  </a:cxn>
                  <a:cxn ang="0">
                    <a:pos x="106" y="219"/>
                  </a:cxn>
                  <a:cxn ang="0">
                    <a:pos x="131" y="228"/>
                  </a:cxn>
                  <a:cxn ang="0">
                    <a:pos x="158" y="234"/>
                  </a:cxn>
                  <a:cxn ang="0">
                    <a:pos x="188" y="237"/>
                  </a:cxn>
                  <a:cxn ang="0">
                    <a:pos x="220" y="236"/>
                  </a:cxn>
                  <a:cxn ang="0">
                    <a:pos x="257" y="232"/>
                  </a:cxn>
                  <a:cxn ang="0">
                    <a:pos x="224" y="227"/>
                  </a:cxn>
                  <a:cxn ang="0">
                    <a:pos x="195" y="220"/>
                  </a:cxn>
                  <a:cxn ang="0">
                    <a:pos x="170" y="212"/>
                  </a:cxn>
                  <a:cxn ang="0">
                    <a:pos x="148" y="204"/>
                  </a:cxn>
                  <a:cxn ang="0">
                    <a:pos x="128" y="193"/>
                  </a:cxn>
                  <a:cxn ang="0">
                    <a:pos x="112" y="182"/>
                  </a:cxn>
                  <a:cxn ang="0">
                    <a:pos x="97" y="169"/>
                  </a:cxn>
                  <a:cxn ang="0">
                    <a:pos x="84" y="155"/>
                  </a:cxn>
                  <a:cxn ang="0">
                    <a:pos x="72" y="141"/>
                  </a:cxn>
                  <a:cxn ang="0">
                    <a:pos x="61" y="125"/>
                  </a:cxn>
                  <a:cxn ang="0">
                    <a:pos x="52" y="107"/>
                  </a:cxn>
                  <a:cxn ang="0">
                    <a:pos x="43" y="88"/>
                  </a:cxn>
                  <a:cxn ang="0">
                    <a:pos x="33" y="69"/>
                  </a:cxn>
                  <a:cxn ang="0">
                    <a:pos x="23" y="47"/>
                  </a:cxn>
                  <a:cxn ang="0">
                    <a:pos x="12" y="24"/>
                  </a:cxn>
                  <a:cxn ang="0">
                    <a:pos x="0" y="0"/>
                  </a:cxn>
                </a:cxnLst>
                <a:rect l="0" t="0" r="r" b="b"/>
                <a:pathLst>
                  <a:path w="257" h="237">
                    <a:moveTo>
                      <a:pt x="0" y="0"/>
                    </a:moveTo>
                    <a:lnTo>
                      <a:pt x="0" y="25"/>
                    </a:lnTo>
                    <a:lnTo>
                      <a:pt x="3" y="50"/>
                    </a:lnTo>
                    <a:lnTo>
                      <a:pt x="6" y="75"/>
                    </a:lnTo>
                    <a:lnTo>
                      <a:pt x="11" y="98"/>
                    </a:lnTo>
                    <a:lnTo>
                      <a:pt x="18" y="119"/>
                    </a:lnTo>
                    <a:lnTo>
                      <a:pt x="27" y="141"/>
                    </a:lnTo>
                    <a:lnTo>
                      <a:pt x="38" y="161"/>
                    </a:lnTo>
                    <a:lnTo>
                      <a:pt x="51" y="178"/>
                    </a:lnTo>
                    <a:lnTo>
                      <a:pt x="67" y="194"/>
                    </a:lnTo>
                    <a:lnTo>
                      <a:pt x="86" y="208"/>
                    </a:lnTo>
                    <a:lnTo>
                      <a:pt x="106" y="219"/>
                    </a:lnTo>
                    <a:lnTo>
                      <a:pt x="131" y="228"/>
                    </a:lnTo>
                    <a:lnTo>
                      <a:pt x="158" y="234"/>
                    </a:lnTo>
                    <a:lnTo>
                      <a:pt x="188" y="237"/>
                    </a:lnTo>
                    <a:lnTo>
                      <a:pt x="220" y="236"/>
                    </a:lnTo>
                    <a:lnTo>
                      <a:pt x="257" y="232"/>
                    </a:lnTo>
                    <a:lnTo>
                      <a:pt x="224" y="227"/>
                    </a:lnTo>
                    <a:lnTo>
                      <a:pt x="195" y="220"/>
                    </a:lnTo>
                    <a:lnTo>
                      <a:pt x="170" y="212"/>
                    </a:lnTo>
                    <a:lnTo>
                      <a:pt x="148" y="204"/>
                    </a:lnTo>
                    <a:lnTo>
                      <a:pt x="128" y="193"/>
                    </a:lnTo>
                    <a:lnTo>
                      <a:pt x="112" y="182"/>
                    </a:lnTo>
                    <a:lnTo>
                      <a:pt x="97" y="169"/>
                    </a:lnTo>
                    <a:lnTo>
                      <a:pt x="84" y="155"/>
                    </a:lnTo>
                    <a:lnTo>
                      <a:pt x="72" y="141"/>
                    </a:lnTo>
                    <a:lnTo>
                      <a:pt x="61" y="125"/>
                    </a:lnTo>
                    <a:lnTo>
                      <a:pt x="52" y="107"/>
                    </a:lnTo>
                    <a:lnTo>
                      <a:pt x="43" y="88"/>
                    </a:lnTo>
                    <a:lnTo>
                      <a:pt x="33" y="69"/>
                    </a:lnTo>
                    <a:lnTo>
                      <a:pt x="23" y="47"/>
                    </a:lnTo>
                    <a:lnTo>
                      <a:pt x="12" y="2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Freeform 6"/>
              <p:cNvSpPr>
                <a:spLocks/>
              </p:cNvSpPr>
              <p:nvPr userDrawn="1"/>
            </p:nvSpPr>
            <p:spPr bwMode="ltGray">
              <a:xfrm rot="12185230" flipV="1">
                <a:off x="3637" y="2165"/>
                <a:ext cx="277" cy="249"/>
              </a:xfrm>
              <a:custGeom>
                <a:avLst/>
                <a:gdLst/>
                <a:ahLst/>
                <a:cxnLst>
                  <a:cxn ang="0">
                    <a:pos x="77" y="0"/>
                  </a:cxn>
                  <a:cxn ang="0">
                    <a:pos x="124" y="108"/>
                  </a:cxn>
                  <a:cxn ang="0">
                    <a:pos x="120" y="107"/>
                  </a:cxn>
                  <a:cxn ang="0">
                    <a:pos x="107" y="105"/>
                  </a:cxn>
                  <a:cxn ang="0">
                    <a:pos x="89" y="101"/>
                  </a:cxn>
                  <a:cxn ang="0">
                    <a:pos x="68" y="99"/>
                  </a:cxn>
                  <a:cxn ang="0">
                    <a:pos x="45" y="97"/>
                  </a:cxn>
                  <a:cxn ang="0">
                    <a:pos x="25" y="98"/>
                  </a:cxn>
                  <a:cxn ang="0">
                    <a:pos x="9" y="102"/>
                  </a:cxn>
                  <a:cxn ang="0">
                    <a:pos x="0" y="110"/>
                  </a:cxn>
                  <a:cxn ang="0">
                    <a:pos x="4" y="98"/>
                  </a:cxn>
                  <a:cxn ang="0">
                    <a:pos x="8" y="89"/>
                  </a:cxn>
                  <a:cxn ang="0">
                    <a:pos x="16" y="82"/>
                  </a:cxn>
                  <a:cxn ang="0">
                    <a:pos x="25" y="76"/>
                  </a:cxn>
                  <a:cxn ang="0">
                    <a:pos x="36" y="72"/>
                  </a:cxn>
                  <a:cxn ang="0">
                    <a:pos x="47" y="71"/>
                  </a:cxn>
                  <a:cxn ang="0">
                    <a:pos x="59" y="71"/>
                  </a:cxn>
                  <a:cxn ang="0">
                    <a:pos x="72" y="74"/>
                  </a:cxn>
                  <a:cxn ang="0">
                    <a:pos x="73" y="71"/>
                  </a:cxn>
                  <a:cxn ang="0">
                    <a:pos x="70" y="56"/>
                  </a:cxn>
                  <a:cxn ang="0">
                    <a:pos x="67" y="38"/>
                  </a:cxn>
                  <a:cxn ang="0">
                    <a:pos x="65" y="30"/>
                  </a:cxn>
                  <a:cxn ang="0">
                    <a:pos x="63" y="30"/>
                  </a:cxn>
                  <a:cxn ang="0">
                    <a:pos x="61" y="29"/>
                  </a:cxn>
                  <a:cxn ang="0">
                    <a:pos x="59" y="26"/>
                  </a:cxn>
                  <a:cxn ang="0">
                    <a:pos x="57" y="23"/>
                  </a:cxn>
                  <a:cxn ang="0">
                    <a:pos x="57" y="19"/>
                  </a:cxn>
                  <a:cxn ang="0">
                    <a:pos x="59" y="14"/>
                  </a:cxn>
                  <a:cxn ang="0">
                    <a:pos x="66" y="8"/>
                  </a:cxn>
                  <a:cxn ang="0">
                    <a:pos x="77" y="0"/>
                  </a:cxn>
                </a:cxnLst>
                <a:rect l="0" t="0" r="r" b="b"/>
                <a:pathLst>
                  <a:path w="124" h="110">
                    <a:moveTo>
                      <a:pt x="77" y="0"/>
                    </a:moveTo>
                    <a:lnTo>
                      <a:pt x="124" y="108"/>
                    </a:lnTo>
                    <a:lnTo>
                      <a:pt x="120" y="107"/>
                    </a:lnTo>
                    <a:lnTo>
                      <a:pt x="107" y="105"/>
                    </a:lnTo>
                    <a:lnTo>
                      <a:pt x="89" y="101"/>
                    </a:lnTo>
                    <a:lnTo>
                      <a:pt x="68" y="99"/>
                    </a:lnTo>
                    <a:lnTo>
                      <a:pt x="45" y="97"/>
                    </a:lnTo>
                    <a:lnTo>
                      <a:pt x="25" y="98"/>
                    </a:lnTo>
                    <a:lnTo>
                      <a:pt x="9" y="102"/>
                    </a:lnTo>
                    <a:lnTo>
                      <a:pt x="0" y="110"/>
                    </a:lnTo>
                    <a:lnTo>
                      <a:pt x="4" y="98"/>
                    </a:lnTo>
                    <a:lnTo>
                      <a:pt x="8" y="89"/>
                    </a:lnTo>
                    <a:lnTo>
                      <a:pt x="16" y="82"/>
                    </a:lnTo>
                    <a:lnTo>
                      <a:pt x="25" y="76"/>
                    </a:lnTo>
                    <a:lnTo>
                      <a:pt x="36" y="72"/>
                    </a:lnTo>
                    <a:lnTo>
                      <a:pt x="47" y="71"/>
                    </a:lnTo>
                    <a:lnTo>
                      <a:pt x="59" y="71"/>
                    </a:lnTo>
                    <a:lnTo>
                      <a:pt x="72" y="74"/>
                    </a:lnTo>
                    <a:lnTo>
                      <a:pt x="73" y="71"/>
                    </a:lnTo>
                    <a:lnTo>
                      <a:pt x="70" y="56"/>
                    </a:lnTo>
                    <a:lnTo>
                      <a:pt x="67" y="38"/>
                    </a:lnTo>
                    <a:lnTo>
                      <a:pt x="65" y="30"/>
                    </a:lnTo>
                    <a:lnTo>
                      <a:pt x="63" y="30"/>
                    </a:lnTo>
                    <a:lnTo>
                      <a:pt x="61" y="29"/>
                    </a:lnTo>
                    <a:lnTo>
                      <a:pt x="59" y="26"/>
                    </a:lnTo>
                    <a:lnTo>
                      <a:pt x="57" y="23"/>
                    </a:lnTo>
                    <a:lnTo>
                      <a:pt x="57" y="19"/>
                    </a:lnTo>
                    <a:lnTo>
                      <a:pt x="59" y="14"/>
                    </a:lnTo>
                    <a:lnTo>
                      <a:pt x="66" y="8"/>
                    </a:lnTo>
                    <a:lnTo>
                      <a:pt x="77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Freeform 7"/>
              <p:cNvSpPr>
                <a:spLocks/>
              </p:cNvSpPr>
              <p:nvPr userDrawn="1"/>
            </p:nvSpPr>
            <p:spPr bwMode="ltGray">
              <a:xfrm rot="12185230" flipV="1">
                <a:off x="3977" y="975"/>
                <a:ext cx="245" cy="34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1"/>
                  </a:cxn>
                  <a:cxn ang="0">
                    <a:pos x="18" y="5"/>
                  </a:cxn>
                  <a:cxn ang="0">
                    <a:pos x="37" y="12"/>
                  </a:cxn>
                  <a:cxn ang="0">
                    <a:pos x="58" y="24"/>
                  </a:cxn>
                  <a:cxn ang="0">
                    <a:pos x="78" y="44"/>
                  </a:cxn>
                  <a:cxn ang="0">
                    <a:pos x="96" y="71"/>
                  </a:cxn>
                  <a:cxn ang="0">
                    <a:pos x="107" y="108"/>
                  </a:cxn>
                  <a:cxn ang="0">
                    <a:pos x="109" y="156"/>
                  </a:cxn>
                  <a:cxn ang="0">
                    <a:pos x="105" y="156"/>
                  </a:cxn>
                  <a:cxn ang="0">
                    <a:pos x="99" y="156"/>
                  </a:cxn>
                  <a:cxn ang="0">
                    <a:pos x="93" y="156"/>
                  </a:cxn>
                  <a:cxn ang="0">
                    <a:pos x="87" y="154"/>
                  </a:cxn>
                  <a:cxn ang="0">
                    <a:pos x="81" y="153"/>
                  </a:cxn>
                  <a:cxn ang="0">
                    <a:pos x="74" y="150"/>
                  </a:cxn>
                  <a:cxn ang="0">
                    <a:pos x="66" y="145"/>
                  </a:cxn>
                  <a:cxn ang="0">
                    <a:pos x="58" y="139"/>
                  </a:cxn>
                  <a:cxn ang="0">
                    <a:pos x="53" y="126"/>
                  </a:cxn>
                  <a:cxn ang="0">
                    <a:pos x="53" y="111"/>
                  </a:cxn>
                  <a:cxn ang="0">
                    <a:pos x="56" y="96"/>
                  </a:cxn>
                  <a:cxn ang="0">
                    <a:pos x="59" y="80"/>
                  </a:cxn>
                  <a:cxn ang="0">
                    <a:pos x="56" y="62"/>
                  </a:cxn>
                  <a:cxn ang="0">
                    <a:pos x="48" y="43"/>
                  </a:cxn>
                  <a:cxn ang="0">
                    <a:pos x="31" y="23"/>
                  </a:cxn>
                  <a:cxn ang="0">
                    <a:pos x="0" y="0"/>
                  </a:cxn>
                </a:cxnLst>
                <a:rect l="0" t="0" r="r" b="b"/>
                <a:pathLst>
                  <a:path w="109" h="156">
                    <a:moveTo>
                      <a:pt x="0" y="0"/>
                    </a:moveTo>
                    <a:lnTo>
                      <a:pt x="5" y="1"/>
                    </a:lnTo>
                    <a:lnTo>
                      <a:pt x="18" y="5"/>
                    </a:lnTo>
                    <a:lnTo>
                      <a:pt x="37" y="12"/>
                    </a:lnTo>
                    <a:lnTo>
                      <a:pt x="58" y="24"/>
                    </a:lnTo>
                    <a:lnTo>
                      <a:pt x="78" y="44"/>
                    </a:lnTo>
                    <a:lnTo>
                      <a:pt x="96" y="71"/>
                    </a:lnTo>
                    <a:lnTo>
                      <a:pt x="107" y="108"/>
                    </a:lnTo>
                    <a:lnTo>
                      <a:pt x="109" y="156"/>
                    </a:lnTo>
                    <a:lnTo>
                      <a:pt x="105" y="156"/>
                    </a:lnTo>
                    <a:lnTo>
                      <a:pt x="99" y="156"/>
                    </a:lnTo>
                    <a:lnTo>
                      <a:pt x="93" y="156"/>
                    </a:lnTo>
                    <a:lnTo>
                      <a:pt x="87" y="154"/>
                    </a:lnTo>
                    <a:lnTo>
                      <a:pt x="81" y="153"/>
                    </a:lnTo>
                    <a:lnTo>
                      <a:pt x="74" y="150"/>
                    </a:lnTo>
                    <a:lnTo>
                      <a:pt x="66" y="145"/>
                    </a:lnTo>
                    <a:lnTo>
                      <a:pt x="58" y="139"/>
                    </a:lnTo>
                    <a:lnTo>
                      <a:pt x="53" y="126"/>
                    </a:lnTo>
                    <a:lnTo>
                      <a:pt x="53" y="111"/>
                    </a:lnTo>
                    <a:lnTo>
                      <a:pt x="56" y="96"/>
                    </a:lnTo>
                    <a:lnTo>
                      <a:pt x="59" y="80"/>
                    </a:lnTo>
                    <a:lnTo>
                      <a:pt x="56" y="62"/>
                    </a:lnTo>
                    <a:lnTo>
                      <a:pt x="48" y="43"/>
                    </a:lnTo>
                    <a:lnTo>
                      <a:pt x="31" y="2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Freeform 8"/>
              <p:cNvSpPr>
                <a:spLocks/>
              </p:cNvSpPr>
              <p:nvPr userDrawn="1"/>
            </p:nvSpPr>
            <p:spPr bwMode="ltGray">
              <a:xfrm rot="12185230" flipV="1">
                <a:off x="3843" y="2207"/>
                <a:ext cx="103" cy="209"/>
              </a:xfrm>
              <a:custGeom>
                <a:avLst/>
                <a:gdLst/>
                <a:ahLst/>
                <a:cxnLst>
                  <a:cxn ang="0">
                    <a:pos x="31" y="0"/>
                  </a:cxn>
                  <a:cxn ang="0">
                    <a:pos x="20" y="38"/>
                  </a:cxn>
                  <a:cxn ang="0">
                    <a:pos x="15" y="62"/>
                  </a:cxn>
                  <a:cxn ang="0">
                    <a:pos x="11" y="79"/>
                  </a:cxn>
                  <a:cxn ang="0">
                    <a:pos x="0" y="94"/>
                  </a:cxn>
                  <a:cxn ang="0">
                    <a:pos x="12" y="88"/>
                  </a:cxn>
                  <a:cxn ang="0">
                    <a:pos x="23" y="80"/>
                  </a:cxn>
                  <a:cxn ang="0">
                    <a:pos x="32" y="69"/>
                  </a:cxn>
                  <a:cxn ang="0">
                    <a:pos x="40" y="57"/>
                  </a:cxn>
                  <a:cxn ang="0">
                    <a:pos x="45" y="44"/>
                  </a:cxn>
                  <a:cxn ang="0">
                    <a:pos x="46" y="30"/>
                  </a:cxn>
                  <a:cxn ang="0">
                    <a:pos x="42" y="15"/>
                  </a:cxn>
                  <a:cxn ang="0">
                    <a:pos x="31" y="0"/>
                  </a:cxn>
                </a:cxnLst>
                <a:rect l="0" t="0" r="r" b="b"/>
                <a:pathLst>
                  <a:path w="46" h="94">
                    <a:moveTo>
                      <a:pt x="31" y="0"/>
                    </a:moveTo>
                    <a:lnTo>
                      <a:pt x="20" y="38"/>
                    </a:lnTo>
                    <a:lnTo>
                      <a:pt x="15" y="62"/>
                    </a:lnTo>
                    <a:lnTo>
                      <a:pt x="11" y="79"/>
                    </a:lnTo>
                    <a:lnTo>
                      <a:pt x="0" y="94"/>
                    </a:lnTo>
                    <a:lnTo>
                      <a:pt x="12" y="88"/>
                    </a:lnTo>
                    <a:lnTo>
                      <a:pt x="23" y="80"/>
                    </a:lnTo>
                    <a:lnTo>
                      <a:pt x="32" y="69"/>
                    </a:lnTo>
                    <a:lnTo>
                      <a:pt x="40" y="57"/>
                    </a:lnTo>
                    <a:lnTo>
                      <a:pt x="45" y="44"/>
                    </a:lnTo>
                    <a:lnTo>
                      <a:pt x="46" y="30"/>
                    </a:lnTo>
                    <a:lnTo>
                      <a:pt x="42" y="15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4" name="Freeform 9"/>
              <p:cNvSpPr>
                <a:spLocks/>
              </p:cNvSpPr>
              <p:nvPr userDrawn="1"/>
            </p:nvSpPr>
            <p:spPr bwMode="ltGray">
              <a:xfrm rot="12185230" flipV="1">
                <a:off x="3893" y="1325"/>
                <a:ext cx="120" cy="9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1"/>
                  </a:cxn>
                  <a:cxn ang="0">
                    <a:pos x="6" y="3"/>
                  </a:cxn>
                  <a:cxn ang="0">
                    <a:pos x="13" y="8"/>
                  </a:cxn>
                  <a:cxn ang="0">
                    <a:pos x="21" y="12"/>
                  </a:cxn>
                  <a:cxn ang="0">
                    <a:pos x="29" y="15"/>
                  </a:cxn>
                  <a:cxn ang="0">
                    <a:pos x="38" y="17"/>
                  </a:cxn>
                  <a:cxn ang="0">
                    <a:pos x="46" y="18"/>
                  </a:cxn>
                  <a:cxn ang="0">
                    <a:pos x="54" y="16"/>
                  </a:cxn>
                  <a:cxn ang="0">
                    <a:pos x="53" y="25"/>
                  </a:cxn>
                  <a:cxn ang="0">
                    <a:pos x="50" y="33"/>
                  </a:cxn>
                  <a:cxn ang="0">
                    <a:pos x="44" y="38"/>
                  </a:cxn>
                  <a:cxn ang="0">
                    <a:pos x="37" y="40"/>
                  </a:cxn>
                  <a:cxn ang="0">
                    <a:pos x="28" y="39"/>
                  </a:cxn>
                  <a:cxn ang="0">
                    <a:pos x="19" y="32"/>
                  </a:cxn>
                  <a:cxn ang="0">
                    <a:pos x="10" y="20"/>
                  </a:cxn>
                  <a:cxn ang="0">
                    <a:pos x="0" y="0"/>
                  </a:cxn>
                </a:cxnLst>
                <a:rect l="0" t="0" r="r" b="b"/>
                <a:pathLst>
                  <a:path w="54" h="40">
                    <a:moveTo>
                      <a:pt x="0" y="0"/>
                    </a:moveTo>
                    <a:lnTo>
                      <a:pt x="1" y="1"/>
                    </a:lnTo>
                    <a:lnTo>
                      <a:pt x="6" y="3"/>
                    </a:lnTo>
                    <a:lnTo>
                      <a:pt x="13" y="8"/>
                    </a:lnTo>
                    <a:lnTo>
                      <a:pt x="21" y="12"/>
                    </a:lnTo>
                    <a:lnTo>
                      <a:pt x="29" y="15"/>
                    </a:lnTo>
                    <a:lnTo>
                      <a:pt x="38" y="17"/>
                    </a:lnTo>
                    <a:lnTo>
                      <a:pt x="46" y="18"/>
                    </a:lnTo>
                    <a:lnTo>
                      <a:pt x="54" y="16"/>
                    </a:lnTo>
                    <a:lnTo>
                      <a:pt x="53" y="25"/>
                    </a:lnTo>
                    <a:lnTo>
                      <a:pt x="50" y="33"/>
                    </a:lnTo>
                    <a:lnTo>
                      <a:pt x="44" y="38"/>
                    </a:lnTo>
                    <a:lnTo>
                      <a:pt x="37" y="40"/>
                    </a:lnTo>
                    <a:lnTo>
                      <a:pt x="28" y="39"/>
                    </a:lnTo>
                    <a:lnTo>
                      <a:pt x="19" y="32"/>
                    </a:lnTo>
                    <a:lnTo>
                      <a:pt x="1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Freeform 10"/>
              <p:cNvSpPr>
                <a:spLocks/>
              </p:cNvSpPr>
              <p:nvPr userDrawn="1"/>
            </p:nvSpPr>
            <p:spPr bwMode="ltGray">
              <a:xfrm rot="12185230" flipV="1">
                <a:off x="3010" y="2344"/>
                <a:ext cx="330" cy="20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6"/>
                  </a:cxn>
                  <a:cxn ang="0">
                    <a:pos x="16" y="14"/>
                  </a:cxn>
                  <a:cxn ang="0">
                    <a:pos x="28" y="24"/>
                  </a:cxn>
                  <a:cxn ang="0">
                    <a:pos x="41" y="37"/>
                  </a:cxn>
                  <a:cxn ang="0">
                    <a:pos x="58" y="53"/>
                  </a:cxn>
                  <a:cxn ang="0">
                    <a:pos x="73" y="70"/>
                  </a:cxn>
                  <a:cxn ang="0">
                    <a:pos x="88" y="90"/>
                  </a:cxn>
                  <a:cxn ang="0">
                    <a:pos x="100" y="113"/>
                  </a:cxn>
                  <a:cxn ang="0">
                    <a:pos x="112" y="137"/>
                  </a:cxn>
                  <a:cxn ang="0">
                    <a:pos x="120" y="165"/>
                  </a:cxn>
                  <a:cxn ang="0">
                    <a:pos x="124" y="196"/>
                  </a:cxn>
                  <a:cxn ang="0">
                    <a:pos x="126" y="228"/>
                  </a:cxn>
                  <a:cxn ang="0">
                    <a:pos x="120" y="264"/>
                  </a:cxn>
                  <a:cxn ang="0">
                    <a:pos x="109" y="302"/>
                  </a:cxn>
                  <a:cxn ang="0">
                    <a:pos x="92" y="342"/>
                  </a:cxn>
                  <a:cxn ang="0">
                    <a:pos x="67" y="386"/>
                  </a:cxn>
                  <a:cxn ang="0">
                    <a:pos x="39" y="436"/>
                  </a:cxn>
                  <a:cxn ang="0">
                    <a:pos x="21" y="482"/>
                  </a:cxn>
                  <a:cxn ang="0">
                    <a:pos x="10" y="525"/>
                  </a:cxn>
                  <a:cxn ang="0">
                    <a:pos x="6" y="566"/>
                  </a:cxn>
                  <a:cxn ang="0">
                    <a:pos x="6" y="605"/>
                  </a:cxn>
                  <a:cxn ang="0">
                    <a:pos x="8" y="641"/>
                  </a:cxn>
                  <a:cxn ang="0">
                    <a:pos x="12" y="673"/>
                  </a:cxn>
                  <a:cxn ang="0">
                    <a:pos x="14" y="704"/>
                  </a:cxn>
                  <a:cxn ang="0">
                    <a:pos x="41" y="688"/>
                  </a:cxn>
                  <a:cxn ang="0">
                    <a:pos x="39" y="680"/>
                  </a:cxn>
                  <a:cxn ang="0">
                    <a:pos x="36" y="657"/>
                  </a:cxn>
                  <a:cxn ang="0">
                    <a:pos x="33" y="622"/>
                  </a:cxn>
                  <a:cxn ang="0">
                    <a:pos x="35" y="575"/>
                  </a:cxn>
                  <a:cxn ang="0">
                    <a:pos x="41" y="519"/>
                  </a:cxn>
                  <a:cxn ang="0">
                    <a:pos x="58" y="455"/>
                  </a:cxn>
                  <a:cxn ang="0">
                    <a:pos x="86" y="386"/>
                  </a:cxn>
                  <a:cxn ang="0">
                    <a:pos x="129" y="313"/>
                  </a:cxn>
                  <a:cxn ang="0">
                    <a:pos x="143" y="279"/>
                  </a:cxn>
                  <a:cxn ang="0">
                    <a:pos x="149" y="235"/>
                  </a:cxn>
                  <a:cxn ang="0">
                    <a:pos x="144" y="184"/>
                  </a:cxn>
                  <a:cxn ang="0">
                    <a:pos x="131" y="134"/>
                  </a:cxn>
                  <a:cxn ang="0">
                    <a:pos x="109" y="85"/>
                  </a:cxn>
                  <a:cxn ang="0">
                    <a:pos x="81" y="44"/>
                  </a:cxn>
                  <a:cxn ang="0">
                    <a:pos x="44" y="14"/>
                  </a:cxn>
                  <a:cxn ang="0">
                    <a:pos x="0" y="0"/>
                  </a:cxn>
                </a:cxnLst>
                <a:rect l="0" t="0" r="r" b="b"/>
                <a:pathLst>
                  <a:path w="149" h="704">
                    <a:moveTo>
                      <a:pt x="0" y="0"/>
                    </a:moveTo>
                    <a:lnTo>
                      <a:pt x="6" y="6"/>
                    </a:lnTo>
                    <a:lnTo>
                      <a:pt x="16" y="14"/>
                    </a:lnTo>
                    <a:lnTo>
                      <a:pt x="28" y="24"/>
                    </a:lnTo>
                    <a:lnTo>
                      <a:pt x="41" y="37"/>
                    </a:lnTo>
                    <a:lnTo>
                      <a:pt x="58" y="53"/>
                    </a:lnTo>
                    <a:lnTo>
                      <a:pt x="73" y="70"/>
                    </a:lnTo>
                    <a:lnTo>
                      <a:pt x="88" y="90"/>
                    </a:lnTo>
                    <a:lnTo>
                      <a:pt x="100" y="113"/>
                    </a:lnTo>
                    <a:lnTo>
                      <a:pt x="112" y="137"/>
                    </a:lnTo>
                    <a:lnTo>
                      <a:pt x="120" y="165"/>
                    </a:lnTo>
                    <a:lnTo>
                      <a:pt x="124" y="196"/>
                    </a:lnTo>
                    <a:lnTo>
                      <a:pt x="126" y="228"/>
                    </a:lnTo>
                    <a:lnTo>
                      <a:pt x="120" y="264"/>
                    </a:lnTo>
                    <a:lnTo>
                      <a:pt x="109" y="302"/>
                    </a:lnTo>
                    <a:lnTo>
                      <a:pt x="92" y="342"/>
                    </a:lnTo>
                    <a:lnTo>
                      <a:pt x="67" y="386"/>
                    </a:lnTo>
                    <a:lnTo>
                      <a:pt x="39" y="436"/>
                    </a:lnTo>
                    <a:lnTo>
                      <a:pt x="21" y="482"/>
                    </a:lnTo>
                    <a:lnTo>
                      <a:pt x="10" y="525"/>
                    </a:lnTo>
                    <a:lnTo>
                      <a:pt x="6" y="566"/>
                    </a:lnTo>
                    <a:lnTo>
                      <a:pt x="6" y="605"/>
                    </a:lnTo>
                    <a:lnTo>
                      <a:pt x="8" y="641"/>
                    </a:lnTo>
                    <a:lnTo>
                      <a:pt x="12" y="673"/>
                    </a:lnTo>
                    <a:lnTo>
                      <a:pt x="14" y="704"/>
                    </a:lnTo>
                    <a:lnTo>
                      <a:pt x="41" y="688"/>
                    </a:lnTo>
                    <a:lnTo>
                      <a:pt x="39" y="680"/>
                    </a:lnTo>
                    <a:lnTo>
                      <a:pt x="36" y="657"/>
                    </a:lnTo>
                    <a:lnTo>
                      <a:pt x="33" y="622"/>
                    </a:lnTo>
                    <a:lnTo>
                      <a:pt x="35" y="575"/>
                    </a:lnTo>
                    <a:lnTo>
                      <a:pt x="41" y="519"/>
                    </a:lnTo>
                    <a:lnTo>
                      <a:pt x="58" y="455"/>
                    </a:lnTo>
                    <a:lnTo>
                      <a:pt x="86" y="386"/>
                    </a:lnTo>
                    <a:lnTo>
                      <a:pt x="129" y="313"/>
                    </a:lnTo>
                    <a:lnTo>
                      <a:pt x="143" y="279"/>
                    </a:lnTo>
                    <a:lnTo>
                      <a:pt x="149" y="235"/>
                    </a:lnTo>
                    <a:lnTo>
                      <a:pt x="144" y="184"/>
                    </a:lnTo>
                    <a:lnTo>
                      <a:pt x="131" y="134"/>
                    </a:lnTo>
                    <a:lnTo>
                      <a:pt x="109" y="85"/>
                    </a:lnTo>
                    <a:lnTo>
                      <a:pt x="81" y="44"/>
                    </a:lnTo>
                    <a:lnTo>
                      <a:pt x="44" y="1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Freeform 11"/>
            <p:cNvSpPr>
              <a:spLocks/>
            </p:cNvSpPr>
            <p:nvPr userDrawn="1"/>
          </p:nvSpPr>
          <p:spPr bwMode="ltGray">
            <a:xfrm rot="373331" flipH="1">
              <a:off x="22" y="1957"/>
              <a:ext cx="323" cy="649"/>
            </a:xfrm>
            <a:custGeom>
              <a:avLst/>
              <a:gdLst/>
              <a:ahLst/>
              <a:cxnLst>
                <a:cxn ang="0">
                  <a:pos x="94" y="0"/>
                </a:cxn>
                <a:cxn ang="0">
                  <a:pos x="105" y="9"/>
                </a:cxn>
                <a:cxn ang="0">
                  <a:pos x="115" y="27"/>
                </a:cxn>
                <a:cxn ang="0">
                  <a:pos x="123" y="50"/>
                </a:cxn>
                <a:cxn ang="0">
                  <a:pos x="128" y="78"/>
                </a:cxn>
                <a:cxn ang="0">
                  <a:pos x="127" y="111"/>
                </a:cxn>
                <a:cxn ang="0">
                  <a:pos x="116" y="145"/>
                </a:cxn>
                <a:cxn ang="0">
                  <a:pos x="94" y="181"/>
                </a:cxn>
                <a:cxn ang="0">
                  <a:pos x="60" y="217"/>
                </a:cxn>
                <a:cxn ang="0">
                  <a:pos x="49" y="213"/>
                </a:cxn>
                <a:cxn ang="0">
                  <a:pos x="38" y="210"/>
                </a:cxn>
                <a:cxn ang="0">
                  <a:pos x="26" y="205"/>
                </a:cxn>
                <a:cxn ang="0">
                  <a:pos x="16" y="201"/>
                </a:cxn>
                <a:cxn ang="0">
                  <a:pos x="8" y="196"/>
                </a:cxn>
                <a:cxn ang="0">
                  <a:pos x="2" y="190"/>
                </a:cxn>
                <a:cxn ang="0">
                  <a:pos x="0" y="183"/>
                </a:cxn>
                <a:cxn ang="0">
                  <a:pos x="1" y="178"/>
                </a:cxn>
                <a:cxn ang="0">
                  <a:pos x="13" y="171"/>
                </a:cxn>
                <a:cxn ang="0">
                  <a:pos x="29" y="161"/>
                </a:cxn>
                <a:cxn ang="0">
                  <a:pos x="46" y="150"/>
                </a:cxn>
                <a:cxn ang="0">
                  <a:pos x="63" y="134"/>
                </a:cxn>
                <a:cxn ang="0">
                  <a:pos x="79" y="112"/>
                </a:cxn>
                <a:cxn ang="0">
                  <a:pos x="91" y="83"/>
                </a:cxn>
                <a:cxn ang="0">
                  <a:pos x="97" y="46"/>
                </a:cxn>
                <a:cxn ang="0">
                  <a:pos x="94" y="0"/>
                </a:cxn>
              </a:cxnLst>
              <a:rect l="0" t="0" r="r" b="b"/>
              <a:pathLst>
                <a:path w="128" h="217">
                  <a:moveTo>
                    <a:pt x="94" y="0"/>
                  </a:moveTo>
                  <a:lnTo>
                    <a:pt x="105" y="9"/>
                  </a:lnTo>
                  <a:lnTo>
                    <a:pt x="115" y="27"/>
                  </a:lnTo>
                  <a:lnTo>
                    <a:pt x="123" y="50"/>
                  </a:lnTo>
                  <a:lnTo>
                    <a:pt x="128" y="78"/>
                  </a:lnTo>
                  <a:lnTo>
                    <a:pt x="127" y="111"/>
                  </a:lnTo>
                  <a:lnTo>
                    <a:pt x="116" y="145"/>
                  </a:lnTo>
                  <a:lnTo>
                    <a:pt x="94" y="181"/>
                  </a:lnTo>
                  <a:lnTo>
                    <a:pt x="60" y="217"/>
                  </a:lnTo>
                  <a:lnTo>
                    <a:pt x="49" y="213"/>
                  </a:lnTo>
                  <a:lnTo>
                    <a:pt x="38" y="210"/>
                  </a:lnTo>
                  <a:lnTo>
                    <a:pt x="26" y="205"/>
                  </a:lnTo>
                  <a:lnTo>
                    <a:pt x="16" y="201"/>
                  </a:lnTo>
                  <a:lnTo>
                    <a:pt x="8" y="196"/>
                  </a:lnTo>
                  <a:lnTo>
                    <a:pt x="2" y="190"/>
                  </a:lnTo>
                  <a:lnTo>
                    <a:pt x="0" y="183"/>
                  </a:lnTo>
                  <a:lnTo>
                    <a:pt x="1" y="178"/>
                  </a:lnTo>
                  <a:lnTo>
                    <a:pt x="13" y="171"/>
                  </a:lnTo>
                  <a:lnTo>
                    <a:pt x="29" y="161"/>
                  </a:lnTo>
                  <a:lnTo>
                    <a:pt x="46" y="150"/>
                  </a:lnTo>
                  <a:lnTo>
                    <a:pt x="63" y="134"/>
                  </a:lnTo>
                  <a:lnTo>
                    <a:pt x="79" y="112"/>
                  </a:lnTo>
                  <a:lnTo>
                    <a:pt x="91" y="83"/>
                  </a:lnTo>
                  <a:lnTo>
                    <a:pt x="97" y="46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2"/>
            <p:cNvSpPr>
              <a:spLocks/>
            </p:cNvSpPr>
            <p:nvPr userDrawn="1"/>
          </p:nvSpPr>
          <p:spPr bwMode="ltGray">
            <a:xfrm>
              <a:off x="168" y="1260"/>
              <a:ext cx="1259" cy="1532"/>
            </a:xfrm>
            <a:custGeom>
              <a:avLst/>
              <a:gdLst/>
              <a:ahLst/>
              <a:cxnLst>
                <a:cxn ang="0">
                  <a:pos x="891" y="1532"/>
                </a:cxn>
                <a:cxn ang="0">
                  <a:pos x="954" y="1452"/>
                </a:cxn>
                <a:cxn ang="0">
                  <a:pos x="1032" y="1338"/>
                </a:cxn>
                <a:cxn ang="0">
                  <a:pos x="1115" y="1188"/>
                </a:cxn>
                <a:cxn ang="0">
                  <a:pos x="1194" y="1023"/>
                </a:cxn>
                <a:cxn ang="0">
                  <a:pos x="1244" y="841"/>
                </a:cxn>
                <a:cxn ang="0">
                  <a:pos x="1259" y="647"/>
                </a:cxn>
                <a:cxn ang="0">
                  <a:pos x="1230" y="463"/>
                </a:cxn>
                <a:cxn ang="0">
                  <a:pos x="1140" y="294"/>
                </a:cxn>
                <a:cxn ang="0">
                  <a:pos x="1043" y="190"/>
                </a:cxn>
                <a:cxn ang="0">
                  <a:pos x="961" y="109"/>
                </a:cxn>
                <a:cxn ang="0">
                  <a:pos x="894" y="65"/>
                </a:cxn>
                <a:cxn ang="0">
                  <a:pos x="786" y="18"/>
                </a:cxn>
                <a:cxn ang="0">
                  <a:pos x="642" y="0"/>
                </a:cxn>
                <a:cxn ang="0">
                  <a:pos x="440" y="23"/>
                </a:cxn>
                <a:cxn ang="0">
                  <a:pos x="366" y="44"/>
                </a:cxn>
                <a:cxn ang="0">
                  <a:pos x="292" y="58"/>
                </a:cxn>
                <a:cxn ang="0">
                  <a:pos x="229" y="79"/>
                </a:cxn>
                <a:cxn ang="0">
                  <a:pos x="178" y="103"/>
                </a:cxn>
                <a:cxn ang="0">
                  <a:pos x="127" y="127"/>
                </a:cxn>
                <a:cxn ang="0">
                  <a:pos x="82" y="158"/>
                </a:cxn>
                <a:cxn ang="0">
                  <a:pos x="41" y="197"/>
                </a:cxn>
                <a:cxn ang="0">
                  <a:pos x="0" y="243"/>
                </a:cxn>
                <a:cxn ang="0">
                  <a:pos x="76" y="215"/>
                </a:cxn>
                <a:cxn ang="0">
                  <a:pos x="144" y="194"/>
                </a:cxn>
                <a:cxn ang="0">
                  <a:pos x="212" y="179"/>
                </a:cxn>
                <a:cxn ang="0">
                  <a:pos x="280" y="164"/>
                </a:cxn>
                <a:cxn ang="0">
                  <a:pos x="336" y="149"/>
                </a:cxn>
                <a:cxn ang="0">
                  <a:pos x="397" y="149"/>
                </a:cxn>
                <a:cxn ang="0">
                  <a:pos x="458" y="141"/>
                </a:cxn>
                <a:cxn ang="0">
                  <a:pos x="511" y="146"/>
                </a:cxn>
                <a:cxn ang="0">
                  <a:pos x="565" y="152"/>
                </a:cxn>
                <a:cxn ang="0">
                  <a:pos x="618" y="166"/>
                </a:cxn>
                <a:cxn ang="0">
                  <a:pos x="669" y="186"/>
                </a:cxn>
                <a:cxn ang="0">
                  <a:pos x="715" y="205"/>
                </a:cxn>
                <a:cxn ang="0">
                  <a:pos x="760" y="239"/>
                </a:cxn>
                <a:cxn ang="0">
                  <a:pos x="811" y="267"/>
                </a:cxn>
                <a:cxn ang="0">
                  <a:pos x="855" y="307"/>
                </a:cxn>
                <a:cxn ang="0">
                  <a:pos x="899" y="348"/>
                </a:cxn>
                <a:cxn ang="0">
                  <a:pos x="971" y="464"/>
                </a:cxn>
                <a:cxn ang="0">
                  <a:pos x="1016" y="606"/>
                </a:cxn>
                <a:cxn ang="0">
                  <a:pos x="1027" y="774"/>
                </a:cxn>
                <a:cxn ang="0">
                  <a:pos x="1022" y="939"/>
                </a:cxn>
                <a:cxn ang="0">
                  <a:pos x="1002" y="1117"/>
                </a:cxn>
                <a:cxn ang="0">
                  <a:pos x="966" y="1279"/>
                </a:cxn>
                <a:cxn ang="0">
                  <a:pos x="933" y="1421"/>
                </a:cxn>
                <a:cxn ang="0">
                  <a:pos x="891" y="1532"/>
                </a:cxn>
              </a:cxnLst>
              <a:rect l="0" t="0" r="r" b="b"/>
              <a:pathLst>
                <a:path w="1259" h="1532">
                  <a:moveTo>
                    <a:pt x="891" y="1532"/>
                  </a:moveTo>
                  <a:lnTo>
                    <a:pt x="954" y="1452"/>
                  </a:lnTo>
                  <a:lnTo>
                    <a:pt x="1032" y="1338"/>
                  </a:lnTo>
                  <a:lnTo>
                    <a:pt x="1115" y="1188"/>
                  </a:lnTo>
                  <a:lnTo>
                    <a:pt x="1194" y="1023"/>
                  </a:lnTo>
                  <a:lnTo>
                    <a:pt x="1244" y="841"/>
                  </a:lnTo>
                  <a:lnTo>
                    <a:pt x="1259" y="647"/>
                  </a:lnTo>
                  <a:lnTo>
                    <a:pt x="1230" y="463"/>
                  </a:lnTo>
                  <a:lnTo>
                    <a:pt x="1140" y="294"/>
                  </a:lnTo>
                  <a:lnTo>
                    <a:pt x="1043" y="190"/>
                  </a:lnTo>
                  <a:lnTo>
                    <a:pt x="961" y="109"/>
                  </a:lnTo>
                  <a:lnTo>
                    <a:pt x="894" y="65"/>
                  </a:lnTo>
                  <a:lnTo>
                    <a:pt x="786" y="18"/>
                  </a:lnTo>
                  <a:lnTo>
                    <a:pt x="642" y="0"/>
                  </a:lnTo>
                  <a:lnTo>
                    <a:pt x="440" y="23"/>
                  </a:lnTo>
                  <a:lnTo>
                    <a:pt x="366" y="44"/>
                  </a:lnTo>
                  <a:lnTo>
                    <a:pt x="292" y="58"/>
                  </a:lnTo>
                  <a:lnTo>
                    <a:pt x="229" y="79"/>
                  </a:lnTo>
                  <a:lnTo>
                    <a:pt x="178" y="103"/>
                  </a:lnTo>
                  <a:lnTo>
                    <a:pt x="127" y="127"/>
                  </a:lnTo>
                  <a:lnTo>
                    <a:pt x="82" y="158"/>
                  </a:lnTo>
                  <a:lnTo>
                    <a:pt x="41" y="197"/>
                  </a:lnTo>
                  <a:lnTo>
                    <a:pt x="0" y="243"/>
                  </a:lnTo>
                  <a:lnTo>
                    <a:pt x="76" y="215"/>
                  </a:lnTo>
                  <a:lnTo>
                    <a:pt x="144" y="194"/>
                  </a:lnTo>
                  <a:lnTo>
                    <a:pt x="212" y="179"/>
                  </a:lnTo>
                  <a:lnTo>
                    <a:pt x="280" y="164"/>
                  </a:lnTo>
                  <a:lnTo>
                    <a:pt x="336" y="149"/>
                  </a:lnTo>
                  <a:lnTo>
                    <a:pt x="397" y="149"/>
                  </a:lnTo>
                  <a:lnTo>
                    <a:pt x="458" y="141"/>
                  </a:lnTo>
                  <a:lnTo>
                    <a:pt x="511" y="146"/>
                  </a:lnTo>
                  <a:lnTo>
                    <a:pt x="565" y="152"/>
                  </a:lnTo>
                  <a:lnTo>
                    <a:pt x="618" y="166"/>
                  </a:lnTo>
                  <a:lnTo>
                    <a:pt x="669" y="186"/>
                  </a:lnTo>
                  <a:lnTo>
                    <a:pt x="715" y="205"/>
                  </a:lnTo>
                  <a:lnTo>
                    <a:pt x="760" y="239"/>
                  </a:lnTo>
                  <a:lnTo>
                    <a:pt x="811" y="267"/>
                  </a:lnTo>
                  <a:lnTo>
                    <a:pt x="855" y="307"/>
                  </a:lnTo>
                  <a:lnTo>
                    <a:pt x="899" y="348"/>
                  </a:lnTo>
                  <a:lnTo>
                    <a:pt x="971" y="464"/>
                  </a:lnTo>
                  <a:lnTo>
                    <a:pt x="1016" y="606"/>
                  </a:lnTo>
                  <a:lnTo>
                    <a:pt x="1027" y="774"/>
                  </a:lnTo>
                  <a:lnTo>
                    <a:pt x="1022" y="939"/>
                  </a:lnTo>
                  <a:lnTo>
                    <a:pt x="1002" y="1117"/>
                  </a:lnTo>
                  <a:lnTo>
                    <a:pt x="966" y="1279"/>
                  </a:lnTo>
                  <a:lnTo>
                    <a:pt x="933" y="1421"/>
                  </a:lnTo>
                  <a:lnTo>
                    <a:pt x="891" y="1532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3"/>
            <p:cNvSpPr>
              <a:spLocks/>
            </p:cNvSpPr>
            <p:nvPr userDrawn="1"/>
          </p:nvSpPr>
          <p:spPr bwMode="ltGray">
            <a:xfrm>
              <a:off x="0" y="2610"/>
              <a:ext cx="801" cy="4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" y="69"/>
                </a:cxn>
                <a:cxn ang="0">
                  <a:pos x="68" y="132"/>
                </a:cxn>
                <a:cxn ang="0">
                  <a:pos x="110" y="188"/>
                </a:cxn>
                <a:cxn ang="0">
                  <a:pos x="149" y="229"/>
                </a:cxn>
                <a:cxn ang="0">
                  <a:pos x="192" y="278"/>
                </a:cxn>
                <a:cxn ang="0">
                  <a:pos x="250" y="314"/>
                </a:cxn>
                <a:cxn ang="0">
                  <a:pos x="308" y="336"/>
                </a:cxn>
                <a:cxn ang="0">
                  <a:pos x="365" y="365"/>
                </a:cxn>
                <a:cxn ang="0">
                  <a:pos x="430" y="381"/>
                </a:cxn>
                <a:cxn ang="0">
                  <a:pos x="501" y="390"/>
                </a:cxn>
                <a:cxn ang="0">
                  <a:pos x="573" y="392"/>
                </a:cxn>
                <a:cxn ang="0">
                  <a:pos x="646" y="381"/>
                </a:cxn>
                <a:cxn ang="0">
                  <a:pos x="726" y="362"/>
                </a:cxn>
                <a:cxn ang="0">
                  <a:pos x="801" y="335"/>
                </a:cxn>
                <a:cxn ang="0">
                  <a:pos x="731" y="377"/>
                </a:cxn>
                <a:cxn ang="0">
                  <a:pos x="662" y="404"/>
                </a:cxn>
                <a:cxn ang="0">
                  <a:pos x="594" y="432"/>
                </a:cxn>
                <a:cxn ang="0">
                  <a:pos x="532" y="445"/>
                </a:cxn>
                <a:cxn ang="0">
                  <a:pos x="471" y="459"/>
                </a:cxn>
                <a:cxn ang="0">
                  <a:pos x="411" y="458"/>
                </a:cxn>
                <a:cxn ang="0">
                  <a:pos x="350" y="458"/>
                </a:cxn>
                <a:cxn ang="0">
                  <a:pos x="291" y="450"/>
                </a:cxn>
                <a:cxn ang="0">
                  <a:pos x="244" y="436"/>
                </a:cxn>
                <a:cxn ang="0">
                  <a:pos x="192" y="415"/>
                </a:cxn>
                <a:cxn ang="0">
                  <a:pos x="145" y="394"/>
                </a:cxn>
                <a:cxn ang="0">
                  <a:pos x="100" y="373"/>
                </a:cxn>
                <a:cxn ang="0">
                  <a:pos x="60" y="347"/>
                </a:cxn>
                <a:cxn ang="0">
                  <a:pos x="0" y="294"/>
                </a:cxn>
                <a:cxn ang="0">
                  <a:pos x="0" y="0"/>
                </a:cxn>
              </a:cxnLst>
              <a:rect l="0" t="0" r="r" b="b"/>
              <a:pathLst>
                <a:path w="801" h="459">
                  <a:moveTo>
                    <a:pt x="0" y="0"/>
                  </a:moveTo>
                  <a:lnTo>
                    <a:pt x="37" y="69"/>
                  </a:lnTo>
                  <a:lnTo>
                    <a:pt x="68" y="132"/>
                  </a:lnTo>
                  <a:lnTo>
                    <a:pt x="110" y="188"/>
                  </a:lnTo>
                  <a:lnTo>
                    <a:pt x="149" y="229"/>
                  </a:lnTo>
                  <a:lnTo>
                    <a:pt x="192" y="278"/>
                  </a:lnTo>
                  <a:lnTo>
                    <a:pt x="250" y="314"/>
                  </a:lnTo>
                  <a:lnTo>
                    <a:pt x="308" y="336"/>
                  </a:lnTo>
                  <a:lnTo>
                    <a:pt x="365" y="365"/>
                  </a:lnTo>
                  <a:lnTo>
                    <a:pt x="430" y="381"/>
                  </a:lnTo>
                  <a:lnTo>
                    <a:pt x="501" y="390"/>
                  </a:lnTo>
                  <a:lnTo>
                    <a:pt x="573" y="392"/>
                  </a:lnTo>
                  <a:lnTo>
                    <a:pt x="646" y="381"/>
                  </a:lnTo>
                  <a:lnTo>
                    <a:pt x="726" y="362"/>
                  </a:lnTo>
                  <a:lnTo>
                    <a:pt x="801" y="335"/>
                  </a:lnTo>
                  <a:lnTo>
                    <a:pt x="731" y="377"/>
                  </a:lnTo>
                  <a:lnTo>
                    <a:pt x="662" y="404"/>
                  </a:lnTo>
                  <a:lnTo>
                    <a:pt x="594" y="432"/>
                  </a:lnTo>
                  <a:lnTo>
                    <a:pt x="532" y="445"/>
                  </a:lnTo>
                  <a:lnTo>
                    <a:pt x="471" y="459"/>
                  </a:lnTo>
                  <a:lnTo>
                    <a:pt x="411" y="458"/>
                  </a:lnTo>
                  <a:lnTo>
                    <a:pt x="350" y="458"/>
                  </a:lnTo>
                  <a:lnTo>
                    <a:pt x="291" y="450"/>
                  </a:lnTo>
                  <a:lnTo>
                    <a:pt x="244" y="436"/>
                  </a:lnTo>
                  <a:lnTo>
                    <a:pt x="192" y="415"/>
                  </a:lnTo>
                  <a:lnTo>
                    <a:pt x="145" y="394"/>
                  </a:lnTo>
                  <a:lnTo>
                    <a:pt x="100" y="373"/>
                  </a:lnTo>
                  <a:lnTo>
                    <a:pt x="60" y="347"/>
                  </a:lnTo>
                  <a:lnTo>
                    <a:pt x="0" y="2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14"/>
            <p:cNvSpPr>
              <a:spLocks/>
            </p:cNvSpPr>
            <p:nvPr userDrawn="1"/>
          </p:nvSpPr>
          <p:spPr bwMode="ltGray">
            <a:xfrm rot="373331" flipH="1">
              <a:off x="898" y="2855"/>
              <a:ext cx="354" cy="464"/>
            </a:xfrm>
            <a:custGeom>
              <a:avLst/>
              <a:gdLst/>
              <a:ahLst/>
              <a:cxnLst>
                <a:cxn ang="0">
                  <a:pos x="75" y="0"/>
                </a:cxn>
                <a:cxn ang="0">
                  <a:pos x="0" y="25"/>
                </a:cxn>
                <a:cxn ang="0">
                  <a:pos x="3" y="26"/>
                </a:cxn>
                <a:cxn ang="0">
                  <a:pos x="14" y="29"/>
                </a:cxn>
                <a:cxn ang="0">
                  <a:pos x="29" y="36"/>
                </a:cxn>
                <a:cxn ang="0">
                  <a:pos x="46" y="47"/>
                </a:cxn>
                <a:cxn ang="0">
                  <a:pos x="66" y="62"/>
                </a:cxn>
                <a:cxn ang="0">
                  <a:pos x="84" y="80"/>
                </a:cxn>
                <a:cxn ang="0">
                  <a:pos x="102" y="103"/>
                </a:cxn>
                <a:cxn ang="0">
                  <a:pos x="116" y="132"/>
                </a:cxn>
                <a:cxn ang="0">
                  <a:pos x="117" y="120"/>
                </a:cxn>
                <a:cxn ang="0">
                  <a:pos x="115" y="107"/>
                </a:cxn>
                <a:cxn ang="0">
                  <a:pos x="108" y="90"/>
                </a:cxn>
                <a:cxn ang="0">
                  <a:pos x="99" y="74"/>
                </a:cxn>
                <a:cxn ang="0">
                  <a:pos x="89" y="58"/>
                </a:cxn>
                <a:cxn ang="0">
                  <a:pos x="78" y="45"/>
                </a:cxn>
                <a:cxn ang="0">
                  <a:pos x="67" y="36"/>
                </a:cxn>
                <a:cxn ang="0">
                  <a:pos x="58" y="32"/>
                </a:cxn>
                <a:cxn ang="0">
                  <a:pos x="69" y="29"/>
                </a:cxn>
                <a:cxn ang="0">
                  <a:pos x="79" y="28"/>
                </a:cxn>
                <a:cxn ang="0">
                  <a:pos x="89" y="26"/>
                </a:cxn>
                <a:cxn ang="0">
                  <a:pos x="98" y="25"/>
                </a:cxn>
                <a:cxn ang="0">
                  <a:pos x="105" y="24"/>
                </a:cxn>
                <a:cxn ang="0">
                  <a:pos x="109" y="22"/>
                </a:cxn>
                <a:cxn ang="0">
                  <a:pos x="113" y="21"/>
                </a:cxn>
                <a:cxn ang="0">
                  <a:pos x="114" y="21"/>
                </a:cxn>
                <a:cxn ang="0">
                  <a:pos x="75" y="0"/>
                </a:cxn>
              </a:cxnLst>
              <a:rect l="0" t="0" r="r" b="b"/>
              <a:pathLst>
                <a:path w="117" h="132">
                  <a:moveTo>
                    <a:pt x="75" y="0"/>
                  </a:moveTo>
                  <a:lnTo>
                    <a:pt x="0" y="25"/>
                  </a:lnTo>
                  <a:lnTo>
                    <a:pt x="3" y="26"/>
                  </a:lnTo>
                  <a:lnTo>
                    <a:pt x="14" y="29"/>
                  </a:lnTo>
                  <a:lnTo>
                    <a:pt x="29" y="36"/>
                  </a:lnTo>
                  <a:lnTo>
                    <a:pt x="46" y="47"/>
                  </a:lnTo>
                  <a:lnTo>
                    <a:pt x="66" y="62"/>
                  </a:lnTo>
                  <a:lnTo>
                    <a:pt x="84" y="80"/>
                  </a:lnTo>
                  <a:lnTo>
                    <a:pt x="102" y="103"/>
                  </a:lnTo>
                  <a:lnTo>
                    <a:pt x="116" y="132"/>
                  </a:lnTo>
                  <a:lnTo>
                    <a:pt x="117" y="120"/>
                  </a:lnTo>
                  <a:lnTo>
                    <a:pt x="115" y="107"/>
                  </a:lnTo>
                  <a:lnTo>
                    <a:pt x="108" y="90"/>
                  </a:lnTo>
                  <a:lnTo>
                    <a:pt x="99" y="74"/>
                  </a:lnTo>
                  <a:lnTo>
                    <a:pt x="89" y="58"/>
                  </a:lnTo>
                  <a:lnTo>
                    <a:pt x="78" y="45"/>
                  </a:lnTo>
                  <a:lnTo>
                    <a:pt x="67" y="36"/>
                  </a:lnTo>
                  <a:lnTo>
                    <a:pt x="58" y="32"/>
                  </a:lnTo>
                  <a:lnTo>
                    <a:pt x="69" y="29"/>
                  </a:lnTo>
                  <a:lnTo>
                    <a:pt x="79" y="28"/>
                  </a:lnTo>
                  <a:lnTo>
                    <a:pt x="89" y="26"/>
                  </a:lnTo>
                  <a:lnTo>
                    <a:pt x="98" y="25"/>
                  </a:lnTo>
                  <a:lnTo>
                    <a:pt x="105" y="24"/>
                  </a:lnTo>
                  <a:lnTo>
                    <a:pt x="109" y="22"/>
                  </a:lnTo>
                  <a:lnTo>
                    <a:pt x="113" y="21"/>
                  </a:lnTo>
                  <a:lnTo>
                    <a:pt x="114" y="21"/>
                  </a:lnTo>
                  <a:lnTo>
                    <a:pt x="75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15"/>
            <p:cNvSpPr>
              <a:spLocks/>
            </p:cNvSpPr>
            <p:nvPr userDrawn="1"/>
          </p:nvSpPr>
          <p:spPr bwMode="ltGray">
            <a:xfrm rot="373331" flipH="1">
              <a:off x="799" y="2979"/>
              <a:ext cx="87" cy="27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23" y="0"/>
                </a:cxn>
                <a:cxn ang="0">
                  <a:pos x="16" y="4"/>
                </a:cxn>
                <a:cxn ang="0">
                  <a:pos x="9" y="9"/>
                </a:cxn>
                <a:cxn ang="0">
                  <a:pos x="4" y="19"/>
                </a:cxn>
                <a:cxn ang="0">
                  <a:pos x="1" y="30"/>
                </a:cxn>
                <a:cxn ang="0">
                  <a:pos x="0" y="44"/>
                </a:cxn>
                <a:cxn ang="0">
                  <a:pos x="3" y="60"/>
                </a:cxn>
                <a:cxn ang="0">
                  <a:pos x="11" y="77"/>
                </a:cxn>
                <a:cxn ang="0">
                  <a:pos x="15" y="53"/>
                </a:cxn>
                <a:cxn ang="0">
                  <a:pos x="19" y="37"/>
                </a:cxn>
                <a:cxn ang="0">
                  <a:pos x="23" y="22"/>
                </a:cxn>
                <a:cxn ang="0">
                  <a:pos x="29" y="0"/>
                </a:cxn>
              </a:cxnLst>
              <a:rect l="0" t="0" r="r" b="b"/>
              <a:pathLst>
                <a:path w="29" h="77">
                  <a:moveTo>
                    <a:pt x="29" y="0"/>
                  </a:moveTo>
                  <a:lnTo>
                    <a:pt x="23" y="0"/>
                  </a:lnTo>
                  <a:lnTo>
                    <a:pt x="16" y="4"/>
                  </a:lnTo>
                  <a:lnTo>
                    <a:pt x="9" y="9"/>
                  </a:lnTo>
                  <a:lnTo>
                    <a:pt x="4" y="19"/>
                  </a:lnTo>
                  <a:lnTo>
                    <a:pt x="1" y="30"/>
                  </a:lnTo>
                  <a:lnTo>
                    <a:pt x="0" y="44"/>
                  </a:lnTo>
                  <a:lnTo>
                    <a:pt x="3" y="60"/>
                  </a:lnTo>
                  <a:lnTo>
                    <a:pt x="11" y="77"/>
                  </a:lnTo>
                  <a:lnTo>
                    <a:pt x="15" y="53"/>
                  </a:lnTo>
                  <a:lnTo>
                    <a:pt x="19" y="37"/>
                  </a:lnTo>
                  <a:lnTo>
                    <a:pt x="23" y="22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16"/>
            <p:cNvSpPr>
              <a:spLocks/>
            </p:cNvSpPr>
            <p:nvPr userDrawn="1"/>
          </p:nvSpPr>
          <p:spPr bwMode="ltGray">
            <a:xfrm>
              <a:off x="1190" y="3273"/>
              <a:ext cx="1108" cy="1047"/>
            </a:xfrm>
            <a:custGeom>
              <a:avLst/>
              <a:gdLst/>
              <a:ahLst/>
              <a:cxnLst>
                <a:cxn ang="0">
                  <a:pos x="784" y="1047"/>
                </a:cxn>
                <a:cxn ang="0">
                  <a:pos x="692" y="1011"/>
                </a:cxn>
                <a:cxn ang="0">
                  <a:pos x="607" y="945"/>
                </a:cxn>
                <a:cxn ang="0">
                  <a:pos x="517" y="861"/>
                </a:cxn>
                <a:cxn ang="0">
                  <a:pos x="432" y="776"/>
                </a:cxn>
                <a:cxn ang="0">
                  <a:pos x="350" y="677"/>
                </a:cxn>
                <a:cxn ang="0">
                  <a:pos x="266" y="563"/>
                </a:cxn>
                <a:cxn ang="0">
                  <a:pos x="188" y="447"/>
                </a:cxn>
                <a:cxn ang="0">
                  <a:pos x="122" y="325"/>
                </a:cxn>
                <a:cxn ang="0">
                  <a:pos x="65" y="211"/>
                </a:cxn>
                <a:cxn ang="0">
                  <a:pos x="21" y="101"/>
                </a:cxn>
                <a:cxn ang="0">
                  <a:pos x="0" y="0"/>
                </a:cxn>
                <a:cxn ang="0">
                  <a:pos x="109" y="217"/>
                </a:cxn>
                <a:cxn ang="0">
                  <a:pos x="209" y="378"/>
                </a:cxn>
                <a:cxn ang="0">
                  <a:pos x="294" y="500"/>
                </a:cxn>
                <a:cxn ang="0">
                  <a:pos x="373" y="590"/>
                </a:cxn>
                <a:cxn ang="0">
                  <a:pos x="441" y="661"/>
                </a:cxn>
                <a:cxn ang="0">
                  <a:pos x="506" y="713"/>
                </a:cxn>
                <a:cxn ang="0">
                  <a:pos x="564" y="754"/>
                </a:cxn>
                <a:cxn ang="0">
                  <a:pos x="620" y="801"/>
                </a:cxn>
                <a:cxn ang="0">
                  <a:pos x="754" y="899"/>
                </a:cxn>
                <a:cxn ang="0">
                  <a:pos x="925" y="977"/>
                </a:cxn>
                <a:cxn ang="0">
                  <a:pos x="1108" y="1047"/>
                </a:cxn>
                <a:cxn ang="0">
                  <a:pos x="784" y="1047"/>
                </a:cxn>
              </a:cxnLst>
              <a:rect l="0" t="0" r="r" b="b"/>
              <a:pathLst>
                <a:path w="1108" h="1047">
                  <a:moveTo>
                    <a:pt x="784" y="1047"/>
                  </a:moveTo>
                  <a:lnTo>
                    <a:pt x="692" y="1011"/>
                  </a:lnTo>
                  <a:lnTo>
                    <a:pt x="607" y="945"/>
                  </a:lnTo>
                  <a:lnTo>
                    <a:pt x="517" y="861"/>
                  </a:lnTo>
                  <a:lnTo>
                    <a:pt x="432" y="776"/>
                  </a:lnTo>
                  <a:lnTo>
                    <a:pt x="350" y="677"/>
                  </a:lnTo>
                  <a:lnTo>
                    <a:pt x="266" y="563"/>
                  </a:lnTo>
                  <a:lnTo>
                    <a:pt x="188" y="447"/>
                  </a:lnTo>
                  <a:lnTo>
                    <a:pt x="122" y="325"/>
                  </a:lnTo>
                  <a:lnTo>
                    <a:pt x="65" y="211"/>
                  </a:lnTo>
                  <a:lnTo>
                    <a:pt x="21" y="101"/>
                  </a:lnTo>
                  <a:lnTo>
                    <a:pt x="0" y="0"/>
                  </a:lnTo>
                  <a:lnTo>
                    <a:pt x="109" y="217"/>
                  </a:lnTo>
                  <a:lnTo>
                    <a:pt x="209" y="378"/>
                  </a:lnTo>
                  <a:lnTo>
                    <a:pt x="294" y="500"/>
                  </a:lnTo>
                  <a:lnTo>
                    <a:pt x="373" y="590"/>
                  </a:lnTo>
                  <a:lnTo>
                    <a:pt x="441" y="661"/>
                  </a:lnTo>
                  <a:lnTo>
                    <a:pt x="506" y="713"/>
                  </a:lnTo>
                  <a:lnTo>
                    <a:pt x="564" y="754"/>
                  </a:lnTo>
                  <a:lnTo>
                    <a:pt x="620" y="801"/>
                  </a:lnTo>
                  <a:lnTo>
                    <a:pt x="754" y="899"/>
                  </a:lnTo>
                  <a:lnTo>
                    <a:pt x="925" y="977"/>
                  </a:lnTo>
                  <a:lnTo>
                    <a:pt x="1108" y="1047"/>
                  </a:lnTo>
                  <a:lnTo>
                    <a:pt x="784" y="1047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2" name="Group 17"/>
            <p:cNvGrpSpPr>
              <a:grpSpLocks/>
            </p:cNvGrpSpPr>
            <p:nvPr userDrawn="1"/>
          </p:nvGrpSpPr>
          <p:grpSpPr bwMode="auto">
            <a:xfrm rot="3220060">
              <a:off x="2636" y="751"/>
              <a:ext cx="569" cy="636"/>
              <a:chOff x="1727" y="866"/>
              <a:chExt cx="129" cy="157"/>
            </a:xfrm>
          </p:grpSpPr>
          <p:sp>
            <p:nvSpPr>
              <p:cNvPr id="36" name="Freeform 1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Freeform 1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Freeform 2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3" name="Group 21"/>
            <p:cNvGrpSpPr>
              <a:grpSpLocks/>
            </p:cNvGrpSpPr>
            <p:nvPr userDrawn="1"/>
          </p:nvGrpSpPr>
          <p:grpSpPr bwMode="auto">
            <a:xfrm rot="-6691250">
              <a:off x="3641" y="125"/>
              <a:ext cx="356" cy="608"/>
              <a:chOff x="1729" y="866"/>
              <a:chExt cx="129" cy="157"/>
            </a:xfrm>
          </p:grpSpPr>
          <p:sp>
            <p:nvSpPr>
              <p:cNvPr id="33" name="Freeform 22"/>
              <p:cNvSpPr>
                <a:spLocks/>
              </p:cNvSpPr>
              <p:nvPr userDrawn="1"/>
            </p:nvSpPr>
            <p:spPr bwMode="ltGray">
              <a:xfrm>
                <a:off x="1729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Freeform 23"/>
              <p:cNvSpPr>
                <a:spLocks/>
              </p:cNvSpPr>
              <p:nvPr userDrawn="1"/>
            </p:nvSpPr>
            <p:spPr bwMode="ltGray">
              <a:xfrm>
                <a:off x="1788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Freeform 24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4" name="Group 25"/>
            <p:cNvGrpSpPr>
              <a:grpSpLocks/>
            </p:cNvGrpSpPr>
            <p:nvPr userDrawn="1"/>
          </p:nvGrpSpPr>
          <p:grpSpPr bwMode="auto">
            <a:xfrm rot="8524840">
              <a:off x="676" y="3306"/>
              <a:ext cx="500" cy="500"/>
              <a:chOff x="1727" y="868"/>
              <a:chExt cx="129" cy="156"/>
            </a:xfrm>
          </p:grpSpPr>
          <p:sp>
            <p:nvSpPr>
              <p:cNvPr id="30" name="Freeform 26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27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28"/>
              <p:cNvSpPr>
                <a:spLocks/>
              </p:cNvSpPr>
              <p:nvPr userDrawn="1"/>
            </p:nvSpPr>
            <p:spPr bwMode="ltGray">
              <a:xfrm>
                <a:off x="1772" y="999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5" name="Group 29"/>
            <p:cNvGrpSpPr>
              <a:grpSpLocks/>
            </p:cNvGrpSpPr>
            <p:nvPr userDrawn="1"/>
          </p:nvGrpSpPr>
          <p:grpSpPr bwMode="auto">
            <a:xfrm rot="4106450" flipH="1">
              <a:off x="404" y="269"/>
              <a:ext cx="708" cy="891"/>
              <a:chOff x="1727" y="866"/>
              <a:chExt cx="129" cy="157"/>
            </a:xfrm>
          </p:grpSpPr>
          <p:sp>
            <p:nvSpPr>
              <p:cNvPr id="27" name="Freeform 30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31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3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6" name="Group 33"/>
            <p:cNvGrpSpPr>
              <a:grpSpLocks/>
            </p:cNvGrpSpPr>
            <p:nvPr userDrawn="1"/>
          </p:nvGrpSpPr>
          <p:grpSpPr bwMode="auto">
            <a:xfrm rot="10015322" flipH="1">
              <a:off x="4617" y="2392"/>
              <a:ext cx="708" cy="891"/>
              <a:chOff x="1727" y="866"/>
              <a:chExt cx="129" cy="157"/>
            </a:xfrm>
          </p:grpSpPr>
          <p:sp>
            <p:nvSpPr>
              <p:cNvPr id="24" name="Freeform 3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Freeform 3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3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17" name="Freeform 37"/>
            <p:cNvSpPr>
              <a:spLocks/>
            </p:cNvSpPr>
            <p:nvPr userDrawn="1"/>
          </p:nvSpPr>
          <p:spPr bwMode="ltGray">
            <a:xfrm>
              <a:off x="1217" y="2"/>
              <a:ext cx="862" cy="8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07"/>
                </a:cxn>
                <a:cxn ang="0">
                  <a:pos x="37" y="262"/>
                </a:cxn>
                <a:cxn ang="0">
                  <a:pos x="83" y="410"/>
                </a:cxn>
                <a:cxn ang="0">
                  <a:pos x="149" y="546"/>
                </a:cxn>
                <a:cxn ang="0">
                  <a:pos x="237" y="666"/>
                </a:cxn>
                <a:cxn ang="0">
                  <a:pos x="338" y="764"/>
                </a:cxn>
                <a:cxn ang="0">
                  <a:pos x="450" y="838"/>
                </a:cxn>
                <a:cxn ang="0">
                  <a:pos x="579" y="879"/>
                </a:cxn>
                <a:cxn ang="0">
                  <a:pos x="714" y="886"/>
                </a:cxn>
                <a:cxn ang="0">
                  <a:pos x="862" y="851"/>
                </a:cxn>
                <a:cxn ang="0">
                  <a:pos x="784" y="856"/>
                </a:cxn>
                <a:cxn ang="0">
                  <a:pos x="700" y="835"/>
                </a:cxn>
                <a:cxn ang="0">
                  <a:pos x="621" y="794"/>
                </a:cxn>
                <a:cxn ang="0">
                  <a:pos x="542" y="728"/>
                </a:cxn>
                <a:cxn ang="0">
                  <a:pos x="466" y="649"/>
                </a:cxn>
                <a:cxn ang="0">
                  <a:pos x="397" y="557"/>
                </a:cxn>
                <a:cxn ang="0">
                  <a:pos x="334" y="454"/>
                </a:cxn>
                <a:cxn ang="0">
                  <a:pos x="279" y="339"/>
                </a:cxn>
                <a:cxn ang="0">
                  <a:pos x="238" y="225"/>
                </a:cxn>
                <a:cxn ang="0">
                  <a:pos x="205" y="105"/>
                </a:cxn>
                <a:cxn ang="0">
                  <a:pos x="184" y="3"/>
                </a:cxn>
              </a:cxnLst>
              <a:rect l="0" t="0" r="r" b="b"/>
              <a:pathLst>
                <a:path w="862" h="886">
                  <a:moveTo>
                    <a:pt x="0" y="0"/>
                  </a:moveTo>
                  <a:lnTo>
                    <a:pt x="6" y="107"/>
                  </a:lnTo>
                  <a:lnTo>
                    <a:pt x="37" y="262"/>
                  </a:lnTo>
                  <a:lnTo>
                    <a:pt x="83" y="410"/>
                  </a:lnTo>
                  <a:lnTo>
                    <a:pt x="149" y="546"/>
                  </a:lnTo>
                  <a:lnTo>
                    <a:pt x="237" y="666"/>
                  </a:lnTo>
                  <a:lnTo>
                    <a:pt x="338" y="764"/>
                  </a:lnTo>
                  <a:lnTo>
                    <a:pt x="450" y="838"/>
                  </a:lnTo>
                  <a:lnTo>
                    <a:pt x="579" y="879"/>
                  </a:lnTo>
                  <a:lnTo>
                    <a:pt x="714" y="886"/>
                  </a:lnTo>
                  <a:lnTo>
                    <a:pt x="862" y="851"/>
                  </a:lnTo>
                  <a:lnTo>
                    <a:pt x="784" y="856"/>
                  </a:lnTo>
                  <a:lnTo>
                    <a:pt x="700" y="835"/>
                  </a:lnTo>
                  <a:lnTo>
                    <a:pt x="621" y="794"/>
                  </a:lnTo>
                  <a:lnTo>
                    <a:pt x="542" y="728"/>
                  </a:lnTo>
                  <a:lnTo>
                    <a:pt x="466" y="649"/>
                  </a:lnTo>
                  <a:lnTo>
                    <a:pt x="397" y="557"/>
                  </a:lnTo>
                  <a:lnTo>
                    <a:pt x="334" y="454"/>
                  </a:lnTo>
                  <a:lnTo>
                    <a:pt x="279" y="339"/>
                  </a:lnTo>
                  <a:lnTo>
                    <a:pt x="238" y="225"/>
                  </a:lnTo>
                  <a:lnTo>
                    <a:pt x="205" y="105"/>
                  </a:lnTo>
                  <a:lnTo>
                    <a:pt x="184" y="3"/>
                  </a:lnTo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38"/>
            <p:cNvSpPr>
              <a:spLocks/>
            </p:cNvSpPr>
            <p:nvPr userDrawn="1"/>
          </p:nvSpPr>
          <p:spPr bwMode="ltGray">
            <a:xfrm rot="9832527" flipV="1">
              <a:off x="2158" y="102"/>
              <a:ext cx="681" cy="59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39"/>
            <p:cNvSpPr>
              <a:spLocks/>
            </p:cNvSpPr>
            <p:nvPr userDrawn="1"/>
          </p:nvSpPr>
          <p:spPr bwMode="ltGray">
            <a:xfrm rot="9832527" flipV="1">
              <a:off x="1997" y="858"/>
              <a:ext cx="330" cy="278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40"/>
            <p:cNvSpPr>
              <a:spLocks/>
            </p:cNvSpPr>
            <p:nvPr userDrawn="1"/>
          </p:nvSpPr>
          <p:spPr bwMode="ltGray">
            <a:xfrm rot="9832527" flipV="1">
              <a:off x="2224" y="808"/>
              <a:ext cx="123" cy="23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41"/>
            <p:cNvSpPr>
              <a:spLocks/>
            </p:cNvSpPr>
            <p:nvPr userDrawn="1"/>
          </p:nvSpPr>
          <p:spPr bwMode="ltGray">
            <a:xfrm>
              <a:off x="1603" y="0"/>
              <a:ext cx="124" cy="121"/>
            </a:xfrm>
            <a:custGeom>
              <a:avLst/>
              <a:gdLst/>
              <a:ahLst/>
              <a:cxnLst>
                <a:cxn ang="0">
                  <a:pos x="124" y="0"/>
                </a:cxn>
                <a:cxn ang="0">
                  <a:pos x="113" y="9"/>
                </a:cxn>
                <a:cxn ang="0">
                  <a:pos x="99" y="25"/>
                </a:cxn>
                <a:cxn ang="0">
                  <a:pos x="81" y="41"/>
                </a:cxn>
                <a:cxn ang="0">
                  <a:pos x="63" y="54"/>
                </a:cxn>
                <a:cxn ang="0">
                  <a:pos x="41" y="66"/>
                </a:cxn>
                <a:cxn ang="0">
                  <a:pos x="22" y="74"/>
                </a:cxn>
                <a:cxn ang="0">
                  <a:pos x="0" y="75"/>
                </a:cxn>
                <a:cxn ang="0">
                  <a:pos x="10" y="96"/>
                </a:cxn>
                <a:cxn ang="0">
                  <a:pos x="23" y="113"/>
                </a:cxn>
                <a:cxn ang="0">
                  <a:pos x="41" y="121"/>
                </a:cxn>
                <a:cxn ang="0">
                  <a:pos x="60" y="121"/>
                </a:cxn>
                <a:cxn ang="0">
                  <a:pos x="83" y="111"/>
                </a:cxn>
                <a:cxn ang="0">
                  <a:pos x="101" y="88"/>
                </a:cxn>
                <a:cxn ang="0">
                  <a:pos x="116" y="53"/>
                </a:cxn>
                <a:cxn ang="0">
                  <a:pos x="124" y="0"/>
                </a:cxn>
              </a:cxnLst>
              <a:rect l="0" t="0" r="r" b="b"/>
              <a:pathLst>
                <a:path w="124" h="121">
                  <a:moveTo>
                    <a:pt x="124" y="0"/>
                  </a:moveTo>
                  <a:lnTo>
                    <a:pt x="113" y="9"/>
                  </a:lnTo>
                  <a:lnTo>
                    <a:pt x="99" y="25"/>
                  </a:lnTo>
                  <a:lnTo>
                    <a:pt x="81" y="41"/>
                  </a:lnTo>
                  <a:lnTo>
                    <a:pt x="63" y="54"/>
                  </a:lnTo>
                  <a:lnTo>
                    <a:pt x="41" y="66"/>
                  </a:lnTo>
                  <a:lnTo>
                    <a:pt x="22" y="74"/>
                  </a:lnTo>
                  <a:lnTo>
                    <a:pt x="0" y="75"/>
                  </a:lnTo>
                  <a:lnTo>
                    <a:pt x="10" y="96"/>
                  </a:lnTo>
                  <a:lnTo>
                    <a:pt x="23" y="113"/>
                  </a:lnTo>
                  <a:lnTo>
                    <a:pt x="41" y="121"/>
                  </a:lnTo>
                  <a:lnTo>
                    <a:pt x="60" y="121"/>
                  </a:lnTo>
                  <a:lnTo>
                    <a:pt x="83" y="111"/>
                  </a:lnTo>
                  <a:lnTo>
                    <a:pt x="101" y="88"/>
                  </a:lnTo>
                  <a:lnTo>
                    <a:pt x="116" y="53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42"/>
            <p:cNvSpPr>
              <a:spLocks/>
            </p:cNvSpPr>
            <p:nvPr userDrawn="1"/>
          </p:nvSpPr>
          <p:spPr bwMode="ltGray">
            <a:xfrm rot="9832527" flipV="1">
              <a:off x="2173" y="1238"/>
              <a:ext cx="393" cy="23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16" y="14"/>
                </a:cxn>
                <a:cxn ang="0">
                  <a:pos x="28" y="24"/>
                </a:cxn>
                <a:cxn ang="0">
                  <a:pos x="41" y="37"/>
                </a:cxn>
                <a:cxn ang="0">
                  <a:pos x="58" y="53"/>
                </a:cxn>
                <a:cxn ang="0">
                  <a:pos x="73" y="70"/>
                </a:cxn>
                <a:cxn ang="0">
                  <a:pos x="88" y="90"/>
                </a:cxn>
                <a:cxn ang="0">
                  <a:pos x="100" y="113"/>
                </a:cxn>
                <a:cxn ang="0">
                  <a:pos x="112" y="137"/>
                </a:cxn>
                <a:cxn ang="0">
                  <a:pos x="120" y="165"/>
                </a:cxn>
                <a:cxn ang="0">
                  <a:pos x="124" y="196"/>
                </a:cxn>
                <a:cxn ang="0">
                  <a:pos x="126" y="228"/>
                </a:cxn>
                <a:cxn ang="0">
                  <a:pos x="120" y="264"/>
                </a:cxn>
                <a:cxn ang="0">
                  <a:pos x="109" y="302"/>
                </a:cxn>
                <a:cxn ang="0">
                  <a:pos x="92" y="342"/>
                </a:cxn>
                <a:cxn ang="0">
                  <a:pos x="67" y="386"/>
                </a:cxn>
                <a:cxn ang="0">
                  <a:pos x="39" y="436"/>
                </a:cxn>
                <a:cxn ang="0">
                  <a:pos x="21" y="482"/>
                </a:cxn>
                <a:cxn ang="0">
                  <a:pos x="10" y="525"/>
                </a:cxn>
                <a:cxn ang="0">
                  <a:pos x="6" y="566"/>
                </a:cxn>
                <a:cxn ang="0">
                  <a:pos x="6" y="605"/>
                </a:cxn>
                <a:cxn ang="0">
                  <a:pos x="8" y="641"/>
                </a:cxn>
                <a:cxn ang="0">
                  <a:pos x="12" y="673"/>
                </a:cxn>
                <a:cxn ang="0">
                  <a:pos x="14" y="704"/>
                </a:cxn>
                <a:cxn ang="0">
                  <a:pos x="41" y="688"/>
                </a:cxn>
                <a:cxn ang="0">
                  <a:pos x="39" y="680"/>
                </a:cxn>
                <a:cxn ang="0">
                  <a:pos x="36" y="657"/>
                </a:cxn>
                <a:cxn ang="0">
                  <a:pos x="33" y="622"/>
                </a:cxn>
                <a:cxn ang="0">
                  <a:pos x="35" y="575"/>
                </a:cxn>
                <a:cxn ang="0">
                  <a:pos x="41" y="519"/>
                </a:cxn>
                <a:cxn ang="0">
                  <a:pos x="58" y="455"/>
                </a:cxn>
                <a:cxn ang="0">
                  <a:pos x="86" y="386"/>
                </a:cxn>
                <a:cxn ang="0">
                  <a:pos x="129" y="313"/>
                </a:cxn>
                <a:cxn ang="0">
                  <a:pos x="143" y="279"/>
                </a:cxn>
                <a:cxn ang="0">
                  <a:pos x="149" y="235"/>
                </a:cxn>
                <a:cxn ang="0">
                  <a:pos x="144" y="184"/>
                </a:cxn>
                <a:cxn ang="0">
                  <a:pos x="131" y="134"/>
                </a:cxn>
                <a:cxn ang="0">
                  <a:pos x="109" y="85"/>
                </a:cxn>
                <a:cxn ang="0">
                  <a:pos x="81" y="44"/>
                </a:cxn>
                <a:cxn ang="0">
                  <a:pos x="44" y="14"/>
                </a:cxn>
                <a:cxn ang="0">
                  <a:pos x="0" y="0"/>
                </a:cxn>
              </a:cxnLst>
              <a:rect l="0" t="0" r="r" b="b"/>
              <a:pathLst>
                <a:path w="149" h="704">
                  <a:moveTo>
                    <a:pt x="0" y="0"/>
                  </a:moveTo>
                  <a:lnTo>
                    <a:pt x="6" y="6"/>
                  </a:lnTo>
                  <a:lnTo>
                    <a:pt x="16" y="14"/>
                  </a:lnTo>
                  <a:lnTo>
                    <a:pt x="28" y="24"/>
                  </a:lnTo>
                  <a:lnTo>
                    <a:pt x="41" y="37"/>
                  </a:lnTo>
                  <a:lnTo>
                    <a:pt x="58" y="53"/>
                  </a:lnTo>
                  <a:lnTo>
                    <a:pt x="73" y="70"/>
                  </a:lnTo>
                  <a:lnTo>
                    <a:pt x="88" y="90"/>
                  </a:lnTo>
                  <a:lnTo>
                    <a:pt x="100" y="113"/>
                  </a:lnTo>
                  <a:lnTo>
                    <a:pt x="112" y="137"/>
                  </a:lnTo>
                  <a:lnTo>
                    <a:pt x="120" y="165"/>
                  </a:lnTo>
                  <a:lnTo>
                    <a:pt x="124" y="196"/>
                  </a:lnTo>
                  <a:lnTo>
                    <a:pt x="126" y="228"/>
                  </a:lnTo>
                  <a:lnTo>
                    <a:pt x="120" y="264"/>
                  </a:lnTo>
                  <a:lnTo>
                    <a:pt x="109" y="302"/>
                  </a:lnTo>
                  <a:lnTo>
                    <a:pt x="92" y="342"/>
                  </a:lnTo>
                  <a:lnTo>
                    <a:pt x="67" y="386"/>
                  </a:lnTo>
                  <a:lnTo>
                    <a:pt x="39" y="436"/>
                  </a:lnTo>
                  <a:lnTo>
                    <a:pt x="21" y="482"/>
                  </a:lnTo>
                  <a:lnTo>
                    <a:pt x="10" y="525"/>
                  </a:lnTo>
                  <a:lnTo>
                    <a:pt x="6" y="566"/>
                  </a:lnTo>
                  <a:lnTo>
                    <a:pt x="6" y="605"/>
                  </a:lnTo>
                  <a:lnTo>
                    <a:pt x="8" y="641"/>
                  </a:lnTo>
                  <a:lnTo>
                    <a:pt x="12" y="673"/>
                  </a:lnTo>
                  <a:lnTo>
                    <a:pt x="14" y="704"/>
                  </a:lnTo>
                  <a:lnTo>
                    <a:pt x="41" y="688"/>
                  </a:lnTo>
                  <a:lnTo>
                    <a:pt x="39" y="680"/>
                  </a:lnTo>
                  <a:lnTo>
                    <a:pt x="36" y="657"/>
                  </a:lnTo>
                  <a:lnTo>
                    <a:pt x="33" y="622"/>
                  </a:lnTo>
                  <a:lnTo>
                    <a:pt x="35" y="575"/>
                  </a:lnTo>
                  <a:lnTo>
                    <a:pt x="41" y="519"/>
                  </a:lnTo>
                  <a:lnTo>
                    <a:pt x="58" y="455"/>
                  </a:lnTo>
                  <a:lnTo>
                    <a:pt x="86" y="386"/>
                  </a:lnTo>
                  <a:lnTo>
                    <a:pt x="129" y="313"/>
                  </a:lnTo>
                  <a:lnTo>
                    <a:pt x="143" y="279"/>
                  </a:lnTo>
                  <a:lnTo>
                    <a:pt x="149" y="235"/>
                  </a:lnTo>
                  <a:lnTo>
                    <a:pt x="144" y="184"/>
                  </a:lnTo>
                  <a:lnTo>
                    <a:pt x="131" y="134"/>
                  </a:lnTo>
                  <a:lnTo>
                    <a:pt x="109" y="85"/>
                  </a:lnTo>
                  <a:lnTo>
                    <a:pt x="81" y="44"/>
                  </a:lnTo>
                  <a:lnTo>
                    <a:pt x="44" y="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43"/>
            <p:cNvSpPr>
              <a:spLocks/>
            </p:cNvSpPr>
            <p:nvPr userDrawn="1"/>
          </p:nvSpPr>
          <p:spPr bwMode="ltGray">
            <a:xfrm>
              <a:off x="0" y="1848"/>
              <a:ext cx="36" cy="13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2"/>
                </a:cxn>
                <a:cxn ang="0">
                  <a:pos x="0" y="132"/>
                </a:cxn>
                <a:cxn ang="0">
                  <a:pos x="0" y="0"/>
                </a:cxn>
              </a:cxnLst>
              <a:rect l="0" t="0" r="r" b="b"/>
              <a:pathLst>
                <a:path w="36" h="132">
                  <a:moveTo>
                    <a:pt x="0" y="0"/>
                  </a:moveTo>
                  <a:lnTo>
                    <a:pt x="36" y="12"/>
                  </a:lnTo>
                  <a:lnTo>
                    <a:pt x="0" y="1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3839" name="Rectangle 47"/>
          <p:cNvSpPr>
            <a:spLocks noGrp="1" noChangeArrowheads="1"/>
          </p:cNvSpPr>
          <p:nvPr>
            <p:ph type="ctrTitle"/>
          </p:nvPr>
        </p:nvSpPr>
        <p:spPr>
          <a:xfrm>
            <a:off x="2455863" y="596900"/>
            <a:ext cx="6192837" cy="3581400"/>
          </a:xfrm>
        </p:spPr>
        <p:txBody>
          <a:bodyPr/>
          <a:lstStyle>
            <a:lvl1pPr>
              <a:defRPr sz="52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3840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489200" y="4279900"/>
            <a:ext cx="6146800" cy="14859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6" name="Rectangle 4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BF1E1-33D0-4279-A3B1-FAA4F84984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301D0-1DAB-412D-B5A7-BD38BDCE41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6AE70-D8FE-4C4B-8376-6E87349682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Мультимедиа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14D44-B73D-4DC3-845A-0918006AD7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3" y="103188"/>
            <a:ext cx="8243887" cy="1314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510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03663"/>
            <a:ext cx="4038600" cy="21526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FA7F6-5C59-4843-B979-F734823D71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F9ED7-6201-4BC8-90BC-D3353E3618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A0E41-ADCE-4CF1-8E73-82259042AF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9B43D-669A-4A49-A330-F6388E605B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49EEE-1D5D-4ABB-93BC-1004EAEB2C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AEED7-0A00-441C-BC8A-7FC95AB5FE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44A67-FAC4-451B-AF8B-5D6EF4C7C5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F5B59-1E11-41F1-B294-BCD9732E84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F1B5B-36EF-4C52-9B06-0A458423B6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50000">
              <a:srgbClr val="FFCCCC"/>
            </a:gs>
            <a:gs pos="100000">
              <a:srgbClr val="CC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32771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2057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32773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774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775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32776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2059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32778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779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780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781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782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2091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32784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2785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2786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96" y="1721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grpSp>
          <p:nvGrpSpPr>
            <p:cNvPr id="2060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32788" name="Freeform 20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789" name="Freeform 21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790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2061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32792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793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794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2062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32796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797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798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32799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800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801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802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803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804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805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806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807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808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809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810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811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812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32813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2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2815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816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817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D9176B1-234B-470E-A929-B0B91949BA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slide" Target="slide5.xml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596900"/>
            <a:ext cx="7964487" cy="2039938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uk-UA" sz="4800" dirty="0" smtClean="0"/>
              <a:t>Додавання та віднімання десяткових дробів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97200" y="5214938"/>
            <a:ext cx="6146800" cy="1214437"/>
          </a:xfrm>
        </p:spPr>
        <p:txBody>
          <a:bodyPr/>
          <a:lstStyle/>
          <a:p>
            <a:pPr eaLnBrk="1" hangingPunct="1">
              <a:defRPr/>
            </a:pPr>
            <a:r>
              <a:rPr lang="uk-UA" sz="2000" dirty="0" smtClean="0"/>
              <a:t>Урок математики 5 клас</a:t>
            </a:r>
          </a:p>
          <a:p>
            <a:pPr eaLnBrk="1" hangingPunct="1">
              <a:defRPr/>
            </a:pPr>
            <a:r>
              <a:rPr lang="uk-UA" sz="2000" dirty="0" smtClean="0"/>
              <a:t>Вчитель </a:t>
            </a:r>
            <a:r>
              <a:rPr lang="uk-UA" sz="2000" dirty="0" err="1" smtClean="0"/>
              <a:t>Ігнашева</a:t>
            </a:r>
            <a:r>
              <a:rPr lang="uk-UA" sz="2000" dirty="0" smtClean="0"/>
              <a:t> О.О.</a:t>
            </a:r>
          </a:p>
          <a:p>
            <a:pPr eaLnBrk="1" hangingPunct="1">
              <a:defRPr/>
            </a:pPr>
            <a:endParaRPr lang="uk-UA" sz="2000" dirty="0" smtClean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err="1" smtClean="0"/>
              <a:t>Домашнє</a:t>
            </a:r>
            <a:r>
              <a:rPr lang="ru-RU" dirty="0" smtClean="0"/>
              <a:t> </a:t>
            </a:r>
            <a:r>
              <a:rPr lang="ru-RU" dirty="0" err="1" smtClean="0"/>
              <a:t>завдання</a:t>
            </a:r>
            <a:endParaRPr lang="ru-RU" dirty="0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600200"/>
            <a:ext cx="7786687" cy="4456113"/>
          </a:xfrm>
        </p:spPr>
        <p:txBody>
          <a:bodyPr/>
          <a:lstStyle/>
          <a:p>
            <a:pPr eaLnBrk="1" hangingPunct="1"/>
            <a:r>
              <a:rPr lang="ru-RU" smtClean="0"/>
              <a:t>№ 1100 (1-3)</a:t>
            </a:r>
          </a:p>
        </p:txBody>
      </p:sp>
      <p:sp>
        <p:nvSpPr>
          <p:cNvPr id="51204" name="WordArt 4"/>
          <p:cNvSpPr>
            <a:spLocks noChangeArrowheads="1" noChangeShapeType="1" noTextEdit="1"/>
          </p:cNvSpPr>
          <p:nvPr/>
        </p:nvSpPr>
        <p:spPr bwMode="auto">
          <a:xfrm>
            <a:off x="2195513" y="4149725"/>
            <a:ext cx="4752975" cy="78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Дякую за урок</a:t>
            </a:r>
          </a:p>
        </p:txBody>
      </p:sp>
      <p:sp>
        <p:nvSpPr>
          <p:cNvPr id="51205" name="WordArt 5"/>
          <p:cNvSpPr>
            <a:spLocks noChangeArrowheads="1" noChangeShapeType="1" noTextEdit="1"/>
          </p:cNvSpPr>
          <p:nvPr/>
        </p:nvSpPr>
        <p:spPr bwMode="auto">
          <a:xfrm>
            <a:off x="1285875" y="2214563"/>
            <a:ext cx="5500688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Сьогодні на уроці я ...</a:t>
            </a:r>
          </a:p>
        </p:txBody>
      </p:sp>
      <p:sp>
        <p:nvSpPr>
          <p:cNvPr id="51206" name="WordArt 6"/>
          <p:cNvSpPr>
            <a:spLocks noChangeArrowheads="1" noChangeShapeType="1" noTextEdit="1"/>
          </p:cNvSpPr>
          <p:nvPr/>
        </p:nvSpPr>
        <p:spPr bwMode="auto">
          <a:xfrm>
            <a:off x="1331913" y="2997200"/>
            <a:ext cx="21812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урок мені ...</a:t>
            </a:r>
          </a:p>
        </p:txBody>
      </p:sp>
      <p:sp>
        <p:nvSpPr>
          <p:cNvPr id="51207" name="WordArt 7"/>
          <p:cNvSpPr>
            <a:spLocks noChangeArrowheads="1" noChangeShapeType="1" noTextEdit="1"/>
          </p:cNvSpPr>
          <p:nvPr/>
        </p:nvSpPr>
        <p:spPr bwMode="auto">
          <a:xfrm>
            <a:off x="1285875" y="1285875"/>
            <a:ext cx="68008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spc="72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660033"/>
                    </a:gs>
                    <a:gs pos="100000">
                      <a:srgbClr val="CC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"/>
                <a:cs typeface="Arial"/>
              </a:rPr>
              <a:t>Самим цікавим для мене...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4" grpId="0" animBg="1"/>
      <p:bldP spid="51205" grpId="0" animBg="1"/>
      <p:bldP spid="51206" grpId="0" animBg="1"/>
      <p:bldP spid="5120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dirty="0" smtClean="0"/>
              <a:t>Поновити запис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700213"/>
            <a:ext cx="8137525" cy="43211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smtClean="0"/>
              <a:t>+ 3,*5*              +* *,5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smtClean="0"/>
              <a:t>      </a:t>
            </a:r>
            <a:r>
              <a:rPr lang="ru-RU" sz="2800" u="sng" smtClean="0"/>
              <a:t>*,4*  </a:t>
            </a:r>
            <a:r>
              <a:rPr lang="ru-RU" sz="2800" smtClean="0"/>
              <a:t>                </a:t>
            </a:r>
            <a:r>
              <a:rPr lang="ru-RU" sz="2800" u="sng" smtClean="0"/>
              <a:t>   0,***  </a:t>
            </a:r>
            <a:r>
              <a:rPr lang="ru-RU" sz="2800" smtClean="0"/>
              <a:t>  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smtClean="0"/>
              <a:t>     4,187                 18,548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80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smtClean="0"/>
              <a:t>    -*,2*            -*6,*7*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smtClean="0"/>
              <a:t>   </a:t>
            </a:r>
            <a:r>
              <a:rPr lang="ru-RU" sz="2800" u="sng" smtClean="0"/>
              <a:t>2,*8*</a:t>
            </a:r>
            <a:r>
              <a:rPr lang="ru-RU" sz="2800" smtClean="0"/>
              <a:t>            </a:t>
            </a:r>
            <a:r>
              <a:rPr lang="ru-RU" sz="2800" u="sng" smtClean="0"/>
              <a:t>  *,0*</a:t>
            </a:r>
            <a:r>
              <a:rPr lang="ru-RU" sz="2800" smtClean="0"/>
              <a:t>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smtClean="0"/>
              <a:t>    1,447            26,865 </a:t>
            </a:r>
          </a:p>
        </p:txBody>
      </p:sp>
      <p:sp>
        <p:nvSpPr>
          <p:cNvPr id="1331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01013" y="5949950"/>
            <a:ext cx="538162" cy="576263"/>
          </a:xfrm>
          <a:prstGeom prst="actionButtonBackPrevious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0" name="Picture 4" descr="6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325" y="4276725"/>
            <a:ext cx="2552700" cy="237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ru-RU" dirty="0" smtClean="0"/>
              <a:t>Мета  уроку: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uk-UA" smtClean="0"/>
              <a:t>Повторити та узагальнити вивчений матеріал.</a:t>
            </a:r>
          </a:p>
          <a:p>
            <a:pPr eaLnBrk="1" hangingPunct="1"/>
            <a:r>
              <a:rPr lang="uk-UA" smtClean="0"/>
              <a:t>Контроль за рівнем засвоєння матеріалу.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39" presetClass="entr" presetSubtype="0" accel="10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err="1" smtClean="0"/>
              <a:t>Усний</a:t>
            </a:r>
            <a:r>
              <a:rPr lang="ru-RU" dirty="0" smtClean="0"/>
              <a:t> </a:t>
            </a:r>
            <a:r>
              <a:rPr lang="ru-RU" dirty="0" err="1" smtClean="0"/>
              <a:t>рахунок</a:t>
            </a:r>
            <a:endParaRPr lang="ru-RU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47813" y="1600200"/>
            <a:ext cx="2947987" cy="4456113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ru-RU" smtClean="0">
                <a:solidFill>
                  <a:srgbClr val="003300"/>
                </a:solidFill>
              </a:rPr>
              <a:t>7,4+3,2=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ru-RU" smtClean="0">
                <a:solidFill>
                  <a:srgbClr val="003300"/>
                </a:solidFill>
              </a:rPr>
              <a:t>2,65+0,25=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ru-RU" smtClean="0">
                <a:solidFill>
                  <a:srgbClr val="003300"/>
                </a:solidFill>
              </a:rPr>
              <a:t>7,5-0,6=  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ru-RU" smtClean="0">
                <a:solidFill>
                  <a:srgbClr val="003300"/>
                </a:solidFill>
              </a:rPr>
              <a:t>18,6+4,2=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ru-RU" smtClean="0">
                <a:solidFill>
                  <a:srgbClr val="003300"/>
                </a:solidFill>
              </a:rPr>
              <a:t>7,19-7,08=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ru-RU" smtClean="0">
                <a:solidFill>
                  <a:srgbClr val="003300"/>
                </a:solidFill>
              </a:rPr>
              <a:t>59,1+2,07=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ru-RU" smtClean="0">
                <a:solidFill>
                  <a:srgbClr val="003300"/>
                </a:solidFill>
              </a:rPr>
              <a:t>1-0,12=</a:t>
            </a:r>
          </a:p>
          <a:p>
            <a:pPr marL="0" indent="0" eaLnBrk="1" hangingPunct="1">
              <a:buFontTx/>
              <a:buNone/>
            </a:pPr>
            <a:endParaRPr lang="ru-RU" smtClean="0">
              <a:solidFill>
                <a:srgbClr val="003300"/>
              </a:solidFill>
            </a:endParaRPr>
          </a:p>
          <a:p>
            <a:pPr marL="0" indent="0" eaLnBrk="1" hangingPunct="1">
              <a:buFontTx/>
              <a:buNone/>
            </a:pPr>
            <a:endParaRPr lang="ru-RU" smtClean="0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5580063" y="1600200"/>
            <a:ext cx="3106737" cy="4456113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ru-RU" smtClean="0">
                <a:solidFill>
                  <a:srgbClr val="003300"/>
                </a:solidFill>
              </a:rPr>
              <a:t>5,9+0,3=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ru-RU" smtClean="0">
                <a:solidFill>
                  <a:srgbClr val="003300"/>
                </a:solidFill>
              </a:rPr>
              <a:t>9,5-4,3=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ru-RU" smtClean="0">
                <a:solidFill>
                  <a:srgbClr val="003300"/>
                </a:solidFill>
              </a:rPr>
              <a:t>4-0,9=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ru-RU" smtClean="0">
                <a:solidFill>
                  <a:srgbClr val="003300"/>
                </a:solidFill>
              </a:rPr>
              <a:t>1,37+3,7=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ru-RU" smtClean="0">
                <a:solidFill>
                  <a:srgbClr val="003300"/>
                </a:solidFill>
              </a:rPr>
              <a:t>17-1,3=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ru-RU" smtClean="0">
                <a:solidFill>
                  <a:srgbClr val="003300"/>
                </a:solidFill>
              </a:rPr>
              <a:t>12,35+2=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ru-RU" smtClean="0">
                <a:solidFill>
                  <a:srgbClr val="003300"/>
                </a:solidFill>
              </a:rPr>
              <a:t>3,3-2,23=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3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3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30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3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3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30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30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30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30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30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30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30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30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30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30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30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30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30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30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30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30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30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103188"/>
            <a:ext cx="8243887" cy="1141412"/>
          </a:xfrm>
        </p:spPr>
        <p:txBody>
          <a:bodyPr/>
          <a:lstStyle/>
          <a:p>
            <a:pPr eaLnBrk="1" hangingPunct="1">
              <a:defRPr/>
            </a:pPr>
            <a:r>
              <a:rPr lang="uk-UA" sz="4000" dirty="0" smtClean="0">
                <a:solidFill>
                  <a:srgbClr val="660066"/>
                </a:solidFill>
              </a:rPr>
              <a:t>Вкажіть правильний запис десяткового дробу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2133600"/>
            <a:ext cx="78486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dirty="0" smtClean="0">
                <a:solidFill>
                  <a:srgbClr val="FF0066"/>
                </a:solidFill>
              </a:rPr>
              <a:t>а) </a:t>
            </a:r>
            <a:r>
              <a:rPr lang="uk-UA" sz="2800" dirty="0" smtClean="0">
                <a:solidFill>
                  <a:srgbClr val="FF0066"/>
                </a:solidFill>
              </a:rPr>
              <a:t>0 цілих </a:t>
            </a:r>
            <a:r>
              <a:rPr lang="uk-UA" sz="2800" smtClean="0">
                <a:solidFill>
                  <a:srgbClr val="FF0066"/>
                </a:solidFill>
              </a:rPr>
              <a:t>5 </a:t>
            </a:r>
            <a:r>
              <a:rPr lang="uk-UA" sz="2800" smtClean="0">
                <a:solidFill>
                  <a:srgbClr val="FF0066"/>
                </a:solidFill>
              </a:rPr>
              <a:t>сотих </a:t>
            </a:r>
            <a:endParaRPr lang="uk-UA" sz="2800" dirty="0" smtClean="0">
              <a:solidFill>
                <a:srgbClr val="FF0066"/>
              </a:solidFill>
            </a:endParaRPr>
          </a:p>
          <a:p>
            <a:pPr eaLnBrk="1" hangingPunct="1">
              <a:buFontTx/>
              <a:buNone/>
            </a:pPr>
            <a:r>
              <a:rPr lang="uk-UA" sz="2800" dirty="0" smtClean="0">
                <a:solidFill>
                  <a:srgbClr val="FF0066"/>
                </a:solidFill>
              </a:rPr>
              <a:t>0,5 -                 0,05 –            0,005 – </a:t>
            </a:r>
          </a:p>
          <a:p>
            <a:pPr eaLnBrk="1" hangingPunct="1">
              <a:buFontTx/>
              <a:buNone/>
            </a:pPr>
            <a:r>
              <a:rPr lang="uk-UA" sz="2800" dirty="0" smtClean="0">
                <a:solidFill>
                  <a:srgbClr val="FF0066"/>
                </a:solidFill>
              </a:rPr>
              <a:t>б) 40 цілих 9 тисячних</a:t>
            </a:r>
          </a:p>
          <a:p>
            <a:pPr eaLnBrk="1" hangingPunct="1">
              <a:buFontTx/>
              <a:buNone/>
            </a:pPr>
            <a:r>
              <a:rPr lang="uk-UA" sz="2800" dirty="0" smtClean="0">
                <a:solidFill>
                  <a:srgbClr val="FF0066"/>
                </a:solidFill>
              </a:rPr>
              <a:t>4,009 -             40,09 -           40,009 – </a:t>
            </a:r>
          </a:p>
          <a:p>
            <a:pPr eaLnBrk="1" hangingPunct="1">
              <a:buFontTx/>
              <a:buNone/>
            </a:pPr>
            <a:r>
              <a:rPr lang="uk-UA" sz="2800" dirty="0" smtClean="0">
                <a:solidFill>
                  <a:srgbClr val="FF0066"/>
                </a:solidFill>
              </a:rPr>
              <a:t>в) 3 цілих 17 десятитисячних</a:t>
            </a:r>
          </a:p>
          <a:p>
            <a:pPr eaLnBrk="1" hangingPunct="1">
              <a:buFontTx/>
              <a:buNone/>
            </a:pPr>
            <a:r>
              <a:rPr lang="uk-UA" sz="2800" dirty="0" smtClean="0">
                <a:solidFill>
                  <a:srgbClr val="FF0066"/>
                </a:solidFill>
              </a:rPr>
              <a:t>3,1700 -           3, 0170 -         3,0017</a:t>
            </a:r>
            <a:r>
              <a:rPr lang="uk-UA" sz="2800" dirty="0" smtClean="0"/>
              <a:t> </a:t>
            </a:r>
            <a:r>
              <a:rPr lang="uk-UA" sz="2800" dirty="0" smtClean="0">
                <a:solidFill>
                  <a:srgbClr val="FF0066"/>
                </a:solidFill>
              </a:rPr>
              <a:t>-</a:t>
            </a:r>
            <a:r>
              <a:rPr lang="uk-UA" sz="2800" dirty="0" smtClean="0"/>
              <a:t>  </a:t>
            </a:r>
          </a:p>
          <a:p>
            <a:pPr eaLnBrk="1" hangingPunct="1">
              <a:buFontTx/>
              <a:buNone/>
            </a:pPr>
            <a:endParaRPr lang="ru-RU" sz="2800" dirty="0" smtClean="0"/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2124075" y="2781300"/>
            <a:ext cx="287338" cy="2873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2124075" y="3789363"/>
            <a:ext cx="287338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4" name="Rectangle 7"/>
          <p:cNvSpPr>
            <a:spLocks noChangeArrowheads="1"/>
          </p:cNvSpPr>
          <p:nvPr/>
        </p:nvSpPr>
        <p:spPr bwMode="auto">
          <a:xfrm>
            <a:off x="2124075" y="4868863"/>
            <a:ext cx="287338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5" name="Rectangle 8"/>
          <p:cNvSpPr>
            <a:spLocks noChangeArrowheads="1"/>
          </p:cNvSpPr>
          <p:nvPr/>
        </p:nvSpPr>
        <p:spPr bwMode="auto">
          <a:xfrm>
            <a:off x="5003800" y="4868863"/>
            <a:ext cx="287338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6" name="Rectangle 9"/>
          <p:cNvSpPr>
            <a:spLocks noChangeArrowheads="1"/>
          </p:cNvSpPr>
          <p:nvPr/>
        </p:nvSpPr>
        <p:spPr bwMode="auto">
          <a:xfrm>
            <a:off x="5003800" y="3789363"/>
            <a:ext cx="287338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7" name="Rectangle 10"/>
          <p:cNvSpPr>
            <a:spLocks noChangeArrowheads="1"/>
          </p:cNvSpPr>
          <p:nvPr/>
        </p:nvSpPr>
        <p:spPr bwMode="auto">
          <a:xfrm>
            <a:off x="5003800" y="2781300"/>
            <a:ext cx="287338" cy="2873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8" name="Rectangle 11"/>
          <p:cNvSpPr>
            <a:spLocks noChangeArrowheads="1"/>
          </p:cNvSpPr>
          <p:nvPr/>
        </p:nvSpPr>
        <p:spPr bwMode="auto">
          <a:xfrm>
            <a:off x="7885113" y="4868863"/>
            <a:ext cx="287337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9" name="Rectangle 12"/>
          <p:cNvSpPr>
            <a:spLocks noChangeArrowheads="1"/>
          </p:cNvSpPr>
          <p:nvPr/>
        </p:nvSpPr>
        <p:spPr bwMode="auto">
          <a:xfrm>
            <a:off x="7885113" y="3789363"/>
            <a:ext cx="287337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80" name="Rectangle 13"/>
          <p:cNvSpPr>
            <a:spLocks noChangeArrowheads="1"/>
          </p:cNvSpPr>
          <p:nvPr/>
        </p:nvSpPr>
        <p:spPr bwMode="auto">
          <a:xfrm>
            <a:off x="7885113" y="2781300"/>
            <a:ext cx="287337" cy="2873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4932363" y="2708275"/>
            <a:ext cx="3825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3300"/>
                </a:solidFill>
              </a:rPr>
              <a:t>v</a:t>
            </a:r>
            <a:endParaRPr lang="ru-RU" sz="2400" b="1">
              <a:solidFill>
                <a:srgbClr val="003300"/>
              </a:solidFill>
            </a:endParaRP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7812088" y="3716338"/>
            <a:ext cx="3825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3300"/>
                </a:solidFill>
              </a:rPr>
              <a:t>v</a:t>
            </a:r>
            <a:endParaRPr lang="ru-RU" sz="2400" b="1">
              <a:solidFill>
                <a:srgbClr val="003300"/>
              </a:solidFill>
            </a:endParaRPr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7812088" y="4724400"/>
            <a:ext cx="3825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3300"/>
                </a:solidFill>
              </a:rPr>
              <a:t>v</a:t>
            </a:r>
            <a:endParaRPr lang="ru-RU" sz="2400" b="1">
              <a:solidFill>
                <a:srgbClr val="0033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5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5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p"/>
      <p:bldP spid="35854" grpId="0"/>
      <p:bldP spid="35855" grpId="0"/>
      <p:bldP spid="358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Oval 2"/>
          <p:cNvSpPr>
            <a:spLocks noChangeArrowheads="1"/>
          </p:cNvSpPr>
          <p:nvPr/>
        </p:nvSpPr>
        <p:spPr bwMode="auto">
          <a:xfrm>
            <a:off x="7092950" y="1989138"/>
            <a:ext cx="1655763" cy="5762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tx2"/>
                </a:solidFill>
              </a:rPr>
              <a:t>1,07</a:t>
            </a:r>
          </a:p>
        </p:txBody>
      </p:sp>
      <p:sp>
        <p:nvSpPr>
          <p:cNvPr id="1031" name="Oval 3"/>
          <p:cNvSpPr>
            <a:spLocks noChangeArrowheads="1"/>
          </p:cNvSpPr>
          <p:nvPr/>
        </p:nvSpPr>
        <p:spPr bwMode="auto">
          <a:xfrm>
            <a:off x="4859338" y="1989138"/>
            <a:ext cx="1655762" cy="5762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tx2"/>
                </a:solidFill>
              </a:rPr>
              <a:t>10,7</a:t>
            </a:r>
          </a:p>
        </p:txBody>
      </p:sp>
      <p:sp>
        <p:nvSpPr>
          <p:cNvPr id="1032" name="Oval 4"/>
          <p:cNvSpPr>
            <a:spLocks noChangeArrowheads="1"/>
          </p:cNvSpPr>
          <p:nvPr/>
        </p:nvSpPr>
        <p:spPr bwMode="auto">
          <a:xfrm>
            <a:off x="2700338" y="1989138"/>
            <a:ext cx="1655762" cy="5762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tx2"/>
                </a:solidFill>
              </a:rPr>
              <a:t>0,107</a:t>
            </a:r>
          </a:p>
        </p:txBody>
      </p:sp>
      <p:sp>
        <p:nvSpPr>
          <p:cNvPr id="1033" name="Rectangle 6"/>
          <p:cNvSpPr>
            <a:spLocks noChangeArrowheads="1"/>
          </p:cNvSpPr>
          <p:nvPr/>
        </p:nvSpPr>
        <p:spPr bwMode="auto">
          <a:xfrm>
            <a:off x="7164388" y="2997200"/>
            <a:ext cx="1584325" cy="26654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11188" y="3068638"/>
            <a:ext cx="1584325" cy="26654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5" name="Rectangle 8"/>
          <p:cNvSpPr>
            <a:spLocks noChangeArrowheads="1"/>
          </p:cNvSpPr>
          <p:nvPr/>
        </p:nvSpPr>
        <p:spPr bwMode="auto">
          <a:xfrm>
            <a:off x="2771775" y="2997200"/>
            <a:ext cx="1584325" cy="26654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6" name="Rectangle 9"/>
          <p:cNvSpPr>
            <a:spLocks noChangeArrowheads="1"/>
          </p:cNvSpPr>
          <p:nvPr/>
        </p:nvSpPr>
        <p:spPr bwMode="auto">
          <a:xfrm>
            <a:off x="5003800" y="2997200"/>
            <a:ext cx="1584325" cy="26654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87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3200" dirty="0" smtClean="0"/>
              <a:t>Розкладіть  по «полицям» зі звичайними дробами рівні їм десяткові дроби.</a:t>
            </a:r>
          </a:p>
        </p:txBody>
      </p:sp>
      <p:graphicFrame>
        <p:nvGraphicFramePr>
          <p:cNvPr id="1026" name="Object 11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84213" y="3933825"/>
          <a:ext cx="1470025" cy="161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Формула" r:id="rId3" imgW="291960" imgH="393480" progId="Equation.3">
                  <p:embed/>
                </p:oleObj>
              </mc:Choice>
              <mc:Fallback>
                <p:oleObj name="Формула" r:id="rId3" imgW="291960" imgH="393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3933825"/>
                        <a:ext cx="1470025" cy="161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2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940050" y="3933825"/>
          <a:ext cx="118745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Формула" r:id="rId5" imgW="291960" imgH="393480" progId="Equation.3">
                  <p:embed/>
                </p:oleObj>
              </mc:Choice>
              <mc:Fallback>
                <p:oleObj name="Формула" r:id="rId5" imgW="291960" imgH="393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0050" y="3933825"/>
                        <a:ext cx="1187450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13"/>
          <p:cNvGraphicFramePr>
            <a:graphicFrameLocks noChangeAspect="1"/>
          </p:cNvGraphicFramePr>
          <p:nvPr/>
        </p:nvGraphicFramePr>
        <p:xfrm>
          <a:off x="4932363" y="3860800"/>
          <a:ext cx="1584325" cy="187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Формула" r:id="rId7" imgW="355320" imgH="393480" progId="Equation.3">
                  <p:embed/>
                </p:oleObj>
              </mc:Choice>
              <mc:Fallback>
                <p:oleObj name="Формула" r:id="rId7" imgW="355320" imgH="3934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3860800"/>
                        <a:ext cx="1584325" cy="1871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14"/>
          <p:cNvGraphicFramePr>
            <a:graphicFrameLocks noChangeAspect="1"/>
          </p:cNvGraphicFramePr>
          <p:nvPr/>
        </p:nvGraphicFramePr>
        <p:xfrm>
          <a:off x="7235825" y="3933825"/>
          <a:ext cx="1511300" cy="172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Формула" r:id="rId9" imgW="355320" imgH="393480" progId="Equation.3">
                  <p:embed/>
                </p:oleObj>
              </mc:Choice>
              <mc:Fallback>
                <p:oleObj name="Формула" r:id="rId9" imgW="355320" imgH="3934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3933825"/>
                        <a:ext cx="1511300" cy="172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8" name="Text Box 15"/>
          <p:cNvSpPr txBox="1">
            <a:spLocks noChangeArrowheads="1"/>
          </p:cNvSpPr>
          <p:nvPr/>
        </p:nvSpPr>
        <p:spPr bwMode="auto">
          <a:xfrm>
            <a:off x="5076825" y="3789363"/>
            <a:ext cx="15113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Arial" charset="0"/>
            </a:endParaRPr>
          </a:p>
        </p:txBody>
      </p:sp>
      <p:sp>
        <p:nvSpPr>
          <p:cNvPr id="1039" name="Line 16"/>
          <p:cNvSpPr>
            <a:spLocks noChangeShapeType="1"/>
          </p:cNvSpPr>
          <p:nvPr/>
        </p:nvSpPr>
        <p:spPr bwMode="auto">
          <a:xfrm>
            <a:off x="684213" y="3860800"/>
            <a:ext cx="1512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40" name="Line 17"/>
          <p:cNvSpPr>
            <a:spLocks noChangeShapeType="1"/>
          </p:cNvSpPr>
          <p:nvPr/>
        </p:nvSpPr>
        <p:spPr bwMode="auto">
          <a:xfrm>
            <a:off x="2771775" y="3860800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41" name="Line 18"/>
          <p:cNvSpPr>
            <a:spLocks noChangeShapeType="1"/>
          </p:cNvSpPr>
          <p:nvPr/>
        </p:nvSpPr>
        <p:spPr bwMode="auto">
          <a:xfrm>
            <a:off x="5003800" y="3860800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42" name="Line 19"/>
          <p:cNvSpPr>
            <a:spLocks noChangeShapeType="1"/>
          </p:cNvSpPr>
          <p:nvPr/>
        </p:nvSpPr>
        <p:spPr bwMode="auto">
          <a:xfrm>
            <a:off x="7164388" y="3860800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043" name="Group 23"/>
          <p:cNvGrpSpPr>
            <a:grpSpLocks/>
          </p:cNvGrpSpPr>
          <p:nvPr/>
        </p:nvGrpSpPr>
        <p:grpSpPr bwMode="auto">
          <a:xfrm>
            <a:off x="468313" y="1989138"/>
            <a:ext cx="1655762" cy="576262"/>
            <a:chOff x="204" y="1253"/>
            <a:chExt cx="1043" cy="363"/>
          </a:xfrm>
        </p:grpSpPr>
        <p:sp>
          <p:nvSpPr>
            <p:cNvPr id="1050" name="Oval 5"/>
            <p:cNvSpPr>
              <a:spLocks noChangeArrowheads="1"/>
            </p:cNvSpPr>
            <p:nvPr/>
          </p:nvSpPr>
          <p:spPr bwMode="auto">
            <a:xfrm>
              <a:off x="204" y="1253"/>
              <a:ext cx="1043" cy="363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1" name="Text Box 21">
              <a:hlinkHover r:id="rId11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85" y="1298"/>
              <a:ext cx="67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0,017</a:t>
              </a:r>
            </a:p>
          </p:txBody>
        </p: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468313" y="1989138"/>
            <a:ext cx="1655762" cy="576262"/>
            <a:chOff x="204" y="1253"/>
            <a:chExt cx="1043" cy="363"/>
          </a:xfrm>
        </p:grpSpPr>
        <p:sp>
          <p:nvSpPr>
            <p:cNvPr id="1048" name="Oval 28"/>
            <p:cNvSpPr>
              <a:spLocks noChangeArrowheads="1"/>
            </p:cNvSpPr>
            <p:nvPr/>
          </p:nvSpPr>
          <p:spPr bwMode="auto">
            <a:xfrm>
              <a:off x="204" y="1253"/>
              <a:ext cx="1043" cy="363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9" name="Text Box 29">
              <a:hlinkHover r:id="rId11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385" y="1298"/>
              <a:ext cx="67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0,017</a:t>
              </a:r>
            </a:p>
          </p:txBody>
        </p:sp>
      </p:grpSp>
      <p:sp>
        <p:nvSpPr>
          <p:cNvPr id="36894" name="Oval 30"/>
          <p:cNvSpPr>
            <a:spLocks noChangeArrowheads="1"/>
          </p:cNvSpPr>
          <p:nvPr/>
        </p:nvSpPr>
        <p:spPr bwMode="auto">
          <a:xfrm>
            <a:off x="2700338" y="1989138"/>
            <a:ext cx="1655762" cy="5762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tx2"/>
                </a:solidFill>
              </a:rPr>
              <a:t>0,107</a:t>
            </a:r>
          </a:p>
        </p:txBody>
      </p:sp>
      <p:sp>
        <p:nvSpPr>
          <p:cNvPr id="36895" name="Oval 31"/>
          <p:cNvSpPr>
            <a:spLocks noChangeArrowheads="1"/>
          </p:cNvSpPr>
          <p:nvPr/>
        </p:nvSpPr>
        <p:spPr bwMode="auto">
          <a:xfrm>
            <a:off x="4859338" y="1989138"/>
            <a:ext cx="1655762" cy="5762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tx2"/>
                </a:solidFill>
              </a:rPr>
              <a:t>10,7</a:t>
            </a:r>
          </a:p>
        </p:txBody>
      </p:sp>
      <p:sp>
        <p:nvSpPr>
          <p:cNvPr id="36896" name="Oval 32"/>
          <p:cNvSpPr>
            <a:spLocks noChangeArrowheads="1"/>
          </p:cNvSpPr>
          <p:nvPr/>
        </p:nvSpPr>
        <p:spPr bwMode="auto">
          <a:xfrm>
            <a:off x="7092950" y="1989138"/>
            <a:ext cx="1655763" cy="5762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>
                <a:solidFill>
                  <a:schemeClr val="tx2"/>
                </a:solidFill>
              </a:rPr>
              <a:t>1,07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6.93642E-7 L 0.72847 0.1678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400" y="8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6.93642E-7 L 0.24809 0.17827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368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00" y="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6.93642E-7 L -0.46841 0.1782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68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400" y="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6.93642E-7 L -0.47639 0.17827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368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800" y="8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4" grpId="0"/>
      <p:bldP spid="36894" grpId="0" animBg="1"/>
      <p:bldP spid="36895" grpId="0" animBg="1"/>
      <p:bldP spid="3689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462963" cy="1584325"/>
          </a:xfrm>
        </p:spPr>
        <p:txBody>
          <a:bodyPr/>
          <a:lstStyle/>
          <a:p>
            <a:pPr eaLnBrk="1" hangingPunct="1">
              <a:defRPr/>
            </a:pPr>
            <a:r>
              <a:rPr lang="uk-UA" sz="3600" dirty="0" smtClean="0"/>
              <a:t>Запишіть приклади у зошит,</a:t>
            </a:r>
            <a:br>
              <a:rPr lang="uk-UA" sz="3600" dirty="0" smtClean="0"/>
            </a:br>
            <a:r>
              <a:rPr lang="uk-UA" sz="3600" dirty="0" smtClean="0"/>
              <a:t>поставте в потрібному місці коми.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39227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32+18=5</a:t>
            </a:r>
          </a:p>
          <a:p>
            <a:pPr eaLnBrk="1" hangingPunct="1">
              <a:buFontTx/>
              <a:buNone/>
            </a:pPr>
            <a:r>
              <a:rPr lang="ru-RU" smtClean="0"/>
              <a:t>3+108=408</a:t>
            </a:r>
          </a:p>
          <a:p>
            <a:pPr algn="ctr" eaLnBrk="1" hangingPunct="1">
              <a:buFontTx/>
              <a:buNone/>
            </a:pPr>
            <a:r>
              <a:rPr lang="ru-RU" smtClean="0"/>
              <a:t>42+17=212</a:t>
            </a:r>
          </a:p>
          <a:p>
            <a:pPr algn="ctr" eaLnBrk="1" hangingPunct="1">
              <a:buFontTx/>
              <a:buNone/>
            </a:pPr>
            <a:r>
              <a:rPr lang="ru-RU" smtClean="0"/>
              <a:t>736-336=4</a:t>
            </a:r>
          </a:p>
          <a:p>
            <a:pPr algn="r" eaLnBrk="1" hangingPunct="1">
              <a:buFontTx/>
              <a:buNone/>
            </a:pPr>
            <a:r>
              <a:rPr lang="ru-RU" smtClean="0"/>
              <a:t>63 - 27=603</a:t>
            </a:r>
          </a:p>
          <a:p>
            <a:pPr algn="ctr" eaLnBrk="1" hangingPunct="1">
              <a:buFontTx/>
              <a:buNone/>
            </a:pPr>
            <a:r>
              <a:rPr lang="ru-RU" smtClean="0"/>
              <a:t>                                  57 - 4=17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611188" y="2133600"/>
            <a:ext cx="350837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66"/>
                </a:solidFill>
              </a:rPr>
              <a:t>,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1476375" y="2133600"/>
            <a:ext cx="350838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66"/>
                </a:solidFill>
              </a:rPr>
              <a:t>,</a:t>
            </a: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1187450" y="2708275"/>
            <a:ext cx="350838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66"/>
                </a:solidFill>
              </a:rPr>
              <a:t>,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2339975" y="2708275"/>
            <a:ext cx="350838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66"/>
                </a:solidFill>
              </a:rPr>
              <a:t>,</a:t>
            </a:r>
          </a:p>
        </p:txBody>
      </p:sp>
      <p:sp>
        <p:nvSpPr>
          <p:cNvPr id="41993" name="Text Box 9"/>
          <p:cNvSpPr txBox="1">
            <a:spLocks noChangeArrowheads="1"/>
          </p:cNvSpPr>
          <p:nvPr/>
        </p:nvSpPr>
        <p:spPr bwMode="auto">
          <a:xfrm>
            <a:off x="3419475" y="3284538"/>
            <a:ext cx="350838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66"/>
                </a:solidFill>
              </a:rPr>
              <a:t>,</a:t>
            </a:r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5364163" y="3284538"/>
            <a:ext cx="350837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66"/>
                </a:solidFill>
              </a:rPr>
              <a:t>,</a:t>
            </a: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3419475" y="3860800"/>
            <a:ext cx="423863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>
                <a:solidFill>
                  <a:srgbClr val="FF0066"/>
                </a:solidFill>
              </a:rPr>
              <a:t>,</a:t>
            </a:r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4427538" y="3860800"/>
            <a:ext cx="350837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66"/>
                </a:solidFill>
              </a:rPr>
              <a:t>,</a:t>
            </a: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8172450" y="4508500"/>
            <a:ext cx="350838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66"/>
                </a:solidFill>
              </a:rPr>
              <a:t>,</a:t>
            </a:r>
          </a:p>
        </p:txBody>
      </p:sp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6011863" y="5084763"/>
            <a:ext cx="350837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66"/>
                </a:solidFill>
              </a:rPr>
              <a:t>,</a:t>
            </a:r>
          </a:p>
        </p:txBody>
      </p:sp>
      <p:sp>
        <p:nvSpPr>
          <p:cNvPr id="42000" name="Text Box 16"/>
          <p:cNvSpPr txBox="1">
            <a:spLocks noChangeArrowheads="1"/>
          </p:cNvSpPr>
          <p:nvPr/>
        </p:nvSpPr>
        <p:spPr bwMode="auto">
          <a:xfrm>
            <a:off x="7596188" y="5084763"/>
            <a:ext cx="350837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66"/>
                </a:solidFill>
              </a:rPr>
              <a:t>,</a:t>
            </a:r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7019925" y="4508500"/>
            <a:ext cx="350838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>
                <a:solidFill>
                  <a:srgbClr val="FF0066"/>
                </a:solidFill>
              </a:rPr>
              <a:t>,</a:t>
            </a:r>
          </a:p>
        </p:txBody>
      </p:sp>
      <p:pic>
        <p:nvPicPr>
          <p:cNvPr id="8208" name="Picture 19" descr="cbc3f28a9b0d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3573463"/>
            <a:ext cx="2112963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000"/>
                            </p:stCondLst>
                            <p:childTnLst>
                              <p:par>
                                <p:cTn id="6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20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20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19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19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0"/>
                            </p:stCondLst>
                            <p:childTnLst>
                              <p:par>
                                <p:cTn id="7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19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19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500"/>
                            </p:stCondLst>
                            <p:childTnLst>
                              <p:par>
                                <p:cTn id="8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2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9" grpId="0"/>
      <p:bldP spid="41990" grpId="0"/>
      <p:bldP spid="41991" grpId="0"/>
      <p:bldP spid="41992" grpId="0"/>
      <p:bldP spid="41993" grpId="0"/>
      <p:bldP spid="41994" grpId="0"/>
      <p:bldP spid="41995" grpId="0"/>
      <p:bldP spid="41996" grpId="0"/>
      <p:bldP spid="41998" grpId="0"/>
      <p:bldP spid="41999" grpId="0"/>
      <p:bldP spid="42000" grpId="0"/>
      <p:bldP spid="420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43887" cy="725488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яжи</a:t>
            </a:r>
            <a:r>
              <a:rPr lang="uk-UA" dirty="0" smtClean="0"/>
              <a:t> рівняння</a:t>
            </a:r>
            <a:endParaRPr lang="ru-RU" dirty="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513"/>
            <a:ext cx="9144000" cy="5003800"/>
          </a:xfrm>
          <a:noFill/>
          <a:ln>
            <a:solidFill>
              <a:srgbClr val="0000FF"/>
            </a:solidFill>
          </a:ln>
        </p:spPr>
        <p:txBody>
          <a:bodyPr/>
          <a:lstStyle/>
          <a:p>
            <a:pPr eaLnBrk="1" hangingPunct="1"/>
            <a:r>
              <a:rPr lang="ru-RU" smtClean="0"/>
              <a:t>Естафета «Отримай слово»</a:t>
            </a:r>
          </a:p>
          <a:p>
            <a:pPr eaLnBrk="1" hangingPunct="1">
              <a:buFontTx/>
              <a:buNone/>
            </a:pPr>
            <a:r>
              <a:rPr lang="ru-RU" smtClean="0"/>
              <a:t>48,36+х = 78,5		д – 30,14  р – 29,15</a:t>
            </a:r>
          </a:p>
          <a:p>
            <a:pPr eaLnBrk="1" hangingPunct="1">
              <a:buFontTx/>
              <a:buNone/>
            </a:pPr>
            <a:r>
              <a:rPr lang="ru-RU" smtClean="0"/>
              <a:t>у+0,896 = 1,07		о – 0,174  у – 1,17</a:t>
            </a:r>
          </a:p>
          <a:p>
            <a:pPr eaLnBrk="1" hangingPunct="1">
              <a:buFontTx/>
              <a:buNone/>
            </a:pPr>
            <a:r>
              <a:rPr lang="en-US" smtClean="0"/>
              <a:t>b</a:t>
            </a:r>
            <a:r>
              <a:rPr lang="ru-RU" smtClean="0"/>
              <a:t>-7,36 = 3,04		д – 10,15  ш – 10,4</a:t>
            </a:r>
          </a:p>
          <a:p>
            <a:pPr eaLnBrk="1" hangingPunct="1">
              <a:buFontTx/>
              <a:buNone/>
            </a:pPr>
            <a:r>
              <a:rPr lang="ru-RU" smtClean="0"/>
              <a:t>9-а = 1,5			н – 8,2      к – 7,5</a:t>
            </a:r>
          </a:p>
          <a:p>
            <a:pPr eaLnBrk="1" hangingPunct="1">
              <a:buFontTx/>
              <a:buNone/>
            </a:pPr>
            <a:r>
              <a:rPr lang="ru-RU" smtClean="0"/>
              <a:t>0,74 – с = 0,25		а – 0,49    е-0,53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755650" y="5373688"/>
            <a:ext cx="1296988" cy="1152525"/>
            <a:chOff x="476" y="3385"/>
            <a:chExt cx="817" cy="726"/>
          </a:xfrm>
        </p:grpSpPr>
        <p:sp>
          <p:nvSpPr>
            <p:cNvPr id="9233" name="AutoShape 4"/>
            <p:cNvSpPr>
              <a:spLocks noChangeArrowheads="1"/>
            </p:cNvSpPr>
            <p:nvPr/>
          </p:nvSpPr>
          <p:spPr bwMode="auto">
            <a:xfrm rot="2057096">
              <a:off x="476" y="3385"/>
              <a:ext cx="817" cy="726"/>
            </a:xfrm>
            <a:prstGeom prst="irregularSeal2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2400">
                <a:solidFill>
                  <a:srgbClr val="FF0066"/>
                </a:solidFill>
              </a:endParaRPr>
            </a:p>
          </p:txBody>
        </p:sp>
        <p:sp>
          <p:nvSpPr>
            <p:cNvPr id="9234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793" y="3612"/>
              <a:ext cx="150" cy="3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12700">
                    <a:solidFill>
                      <a:srgbClr val="3333CC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45791" dir="2021404" algn="ctr" rotWithShape="0">
                      <a:srgbClr val="9999FF"/>
                    </a:outerShdw>
                  </a:effectLst>
                  <a:latin typeface="Arial"/>
                  <a:cs typeface="Arial"/>
                </a:rPr>
                <a:t>Д</a:t>
              </a: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2195513" y="5373688"/>
            <a:ext cx="1296987" cy="1152525"/>
            <a:chOff x="1383" y="3385"/>
            <a:chExt cx="817" cy="726"/>
          </a:xfrm>
        </p:grpSpPr>
        <p:sp>
          <p:nvSpPr>
            <p:cNvPr id="9231" name="AutoShape 5"/>
            <p:cNvSpPr>
              <a:spLocks noChangeArrowheads="1"/>
            </p:cNvSpPr>
            <p:nvPr/>
          </p:nvSpPr>
          <p:spPr bwMode="auto">
            <a:xfrm rot="1802379">
              <a:off x="1383" y="3385"/>
              <a:ext cx="817" cy="726"/>
            </a:xfrm>
            <a:prstGeom prst="irregularSeal2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2400">
                <a:solidFill>
                  <a:srgbClr val="FF0066"/>
                </a:solidFill>
              </a:endParaRPr>
            </a:p>
          </p:txBody>
        </p:sp>
        <p:sp>
          <p:nvSpPr>
            <p:cNvPr id="9232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1655" y="3566"/>
              <a:ext cx="150" cy="3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5921" dir="2700000" algn="ctr" rotWithShape="0">
                      <a:srgbClr val="C0C0C0">
                        <a:alpha val="79999"/>
                      </a:srgbClr>
                    </a:outerShdw>
                  </a:effectLst>
                  <a:latin typeface="Impact"/>
                </a:rPr>
                <a:t>о</a:t>
              </a:r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3851275" y="5445125"/>
            <a:ext cx="1223963" cy="1081088"/>
            <a:chOff x="2426" y="3430"/>
            <a:chExt cx="771" cy="681"/>
          </a:xfrm>
        </p:grpSpPr>
        <p:sp>
          <p:nvSpPr>
            <p:cNvPr id="9229" name="AutoShape 6"/>
            <p:cNvSpPr>
              <a:spLocks noChangeArrowheads="1"/>
            </p:cNvSpPr>
            <p:nvPr/>
          </p:nvSpPr>
          <p:spPr bwMode="auto">
            <a:xfrm rot="2037067">
              <a:off x="2426" y="3430"/>
              <a:ext cx="771" cy="681"/>
            </a:xfrm>
            <a:prstGeom prst="irregularSeal2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2400"/>
            </a:p>
          </p:txBody>
        </p:sp>
        <p:sp>
          <p:nvSpPr>
            <p:cNvPr id="9230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2699" y="3612"/>
              <a:ext cx="271" cy="3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19050">
                    <a:solidFill>
                      <a:srgbClr val="99CCFF"/>
                    </a:solidFill>
                    <a:round/>
                    <a:headEnd/>
                    <a:tailEnd/>
                  </a:ln>
                  <a:solidFill>
                    <a:srgbClr val="0066CC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Impact"/>
                </a:rPr>
                <a:t>Ш</a:t>
              </a: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5435600" y="5373688"/>
            <a:ext cx="1150938" cy="1081087"/>
            <a:chOff x="3424" y="3385"/>
            <a:chExt cx="725" cy="681"/>
          </a:xfrm>
        </p:grpSpPr>
        <p:sp>
          <p:nvSpPr>
            <p:cNvPr id="9227" name="AutoShape 7"/>
            <p:cNvSpPr>
              <a:spLocks noChangeArrowheads="1"/>
            </p:cNvSpPr>
            <p:nvPr/>
          </p:nvSpPr>
          <p:spPr bwMode="auto">
            <a:xfrm rot="1874824">
              <a:off x="3424" y="3385"/>
              <a:ext cx="725" cy="681"/>
            </a:xfrm>
            <a:prstGeom prst="irregularSeal2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2400"/>
            </a:p>
          </p:txBody>
        </p:sp>
        <p:sp>
          <p:nvSpPr>
            <p:cNvPr id="9228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3696" y="3566"/>
              <a:ext cx="138" cy="33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solidFill>
                    <a:srgbClr val="800080"/>
                  </a:solidFill>
                  <a:effectLst>
                    <a:outerShdw dist="45791" dir="2021404" algn="ctr" rotWithShape="0">
                      <a:srgbClr val="B2B2B2">
                        <a:alpha val="79999"/>
                      </a:srgbClr>
                    </a:outerShdw>
                  </a:effectLst>
                  <a:latin typeface="Times New Roman"/>
                  <a:cs typeface="Times New Roman"/>
                </a:rPr>
                <a:t>к</a:t>
              </a:r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6948488" y="5373688"/>
            <a:ext cx="1223962" cy="1152525"/>
            <a:chOff x="4377" y="3385"/>
            <a:chExt cx="771" cy="726"/>
          </a:xfrm>
        </p:grpSpPr>
        <p:sp>
          <p:nvSpPr>
            <p:cNvPr id="9225" name="AutoShape 8"/>
            <p:cNvSpPr>
              <a:spLocks noChangeArrowheads="1"/>
            </p:cNvSpPr>
            <p:nvPr/>
          </p:nvSpPr>
          <p:spPr bwMode="auto">
            <a:xfrm rot="2922426">
              <a:off x="4400" y="3362"/>
              <a:ext cx="726" cy="771"/>
            </a:xfrm>
            <a:prstGeom prst="irregularSeal2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endParaRPr lang="ru-RU" sz="2400"/>
            </a:p>
          </p:txBody>
        </p:sp>
        <p:sp>
          <p:nvSpPr>
            <p:cNvPr id="9226" name="WordArt 16"/>
            <p:cNvSpPr>
              <a:spLocks noChangeArrowheads="1" noChangeShapeType="1" noTextEdit="1"/>
            </p:cNvSpPr>
            <p:nvPr/>
          </p:nvSpPr>
          <p:spPr bwMode="auto">
            <a:xfrm>
              <a:off x="4694" y="3566"/>
              <a:ext cx="144" cy="3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noFill/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C0C0C0">
                        <a:alpha val="79999"/>
                      </a:srgbClr>
                    </a:outerShdw>
                  </a:effectLst>
                  <a:latin typeface="Impact"/>
                </a:rPr>
                <a:t>а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000"/>
                            </p:stCondLst>
                            <p:childTnLst>
                              <p:par>
                                <p:cTn id="8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000"/>
                            </p:stCondLst>
                            <p:childTnLst>
                              <p:par>
                                <p:cTn id="88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Кожному по силам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85225" cy="44561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smtClean="0"/>
              <a:t>1</a:t>
            </a:r>
            <a:r>
              <a:rPr lang="uk-UA" sz="2400" smtClean="0"/>
              <a:t>.  Порівняйте:                      2. Округліть: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sz="2400" smtClean="0"/>
              <a:t>	7,6431   7,6429		8,36 до десятих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sz="2400" smtClean="0"/>
              <a:t>	19,45   19,91			1,673 до сотих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sz="2400" smtClean="0"/>
              <a:t>	3,01   2,99			7,52 до цілих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sz="2400" smtClean="0"/>
              <a:t>	0,0025   0,00247		234,68 до десятків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uk-UA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sz="2400" smtClean="0"/>
              <a:t>3. Обчисліть:			4.Обчисліть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smtClean="0"/>
              <a:t>	0,98 *1000			 0,26 : 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smtClean="0"/>
              <a:t>	0,803 * 100			 500,9 : 1000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smtClean="0"/>
              <a:t>	1,64 * 10000			 864 : 100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smtClean="0"/>
              <a:t>	5,637 * 10 			 6320 : 10 000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7956550" y="1989138"/>
            <a:ext cx="7286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FF0066"/>
                </a:solidFill>
              </a:rPr>
              <a:t>8,4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7956550" y="2420938"/>
            <a:ext cx="9461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FF0066"/>
                </a:solidFill>
              </a:rPr>
              <a:t>1,67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8027988" y="2781300"/>
            <a:ext cx="4016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FF0066"/>
                </a:solidFill>
              </a:rPr>
              <a:t>8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8027988" y="3213100"/>
            <a:ext cx="8366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FF0066"/>
                </a:solidFill>
              </a:rPr>
              <a:t>230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1692275" y="1989138"/>
            <a:ext cx="4318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66"/>
                </a:solidFill>
              </a:rPr>
              <a:t>&gt;</a:t>
            </a:r>
            <a:endParaRPr lang="ru-RU" sz="2400" b="1">
              <a:solidFill>
                <a:srgbClr val="FF0066"/>
              </a:solidFill>
            </a:endParaRP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1476375" y="2349500"/>
            <a:ext cx="4318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66"/>
                </a:solidFill>
              </a:rPr>
              <a:t>&lt;</a:t>
            </a:r>
            <a:endParaRPr lang="ru-RU" sz="2400" b="1">
              <a:solidFill>
                <a:srgbClr val="FF0066"/>
              </a:solidFill>
            </a:endParaRP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1258888" y="2781300"/>
            <a:ext cx="4318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66"/>
                </a:solidFill>
              </a:rPr>
              <a:t>&gt;</a:t>
            </a:r>
            <a:endParaRPr lang="ru-RU" sz="2400" b="1">
              <a:solidFill>
                <a:srgbClr val="FF0066"/>
              </a:solidFill>
            </a:endParaRPr>
          </a:p>
        </p:txBody>
      </p: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1692275" y="3141663"/>
            <a:ext cx="4318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0066"/>
                </a:solidFill>
              </a:rPr>
              <a:t>&gt;</a:t>
            </a:r>
            <a:endParaRPr lang="ru-RU" sz="2400" b="1">
              <a:solidFill>
                <a:srgbClr val="FF0066"/>
              </a:solidFill>
            </a:endParaRPr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2627313" y="4365625"/>
            <a:ext cx="836612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66"/>
                </a:solidFill>
              </a:rPr>
              <a:t>980</a:t>
            </a:r>
            <a:endParaRPr lang="ru-RU" sz="2400" b="1">
              <a:solidFill>
                <a:srgbClr val="FF0066"/>
              </a:solidFill>
            </a:endParaRP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2627313" y="4797425"/>
            <a:ext cx="9461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66"/>
                </a:solidFill>
              </a:rPr>
              <a:t>8</a:t>
            </a:r>
            <a:r>
              <a:rPr lang="ru-RU" sz="2400" b="1">
                <a:solidFill>
                  <a:srgbClr val="FF0066"/>
                </a:solidFill>
              </a:rPr>
              <a:t>0,3</a:t>
            </a:r>
          </a:p>
        </p:txBody>
      </p:sp>
      <p:sp>
        <p:nvSpPr>
          <p:cNvPr id="49166" name="Text Box 14"/>
          <p:cNvSpPr txBox="1">
            <a:spLocks noChangeArrowheads="1"/>
          </p:cNvSpPr>
          <p:nvPr/>
        </p:nvSpPr>
        <p:spPr bwMode="auto">
          <a:xfrm>
            <a:off x="2627313" y="5229225"/>
            <a:ext cx="12715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FF0066"/>
                </a:solidFill>
              </a:rPr>
              <a:t>16400</a:t>
            </a:r>
          </a:p>
        </p:txBody>
      </p:sp>
      <p:sp>
        <p:nvSpPr>
          <p:cNvPr id="49167" name="Text Box 15"/>
          <p:cNvSpPr txBox="1">
            <a:spLocks noChangeArrowheads="1"/>
          </p:cNvSpPr>
          <p:nvPr/>
        </p:nvSpPr>
        <p:spPr bwMode="auto">
          <a:xfrm>
            <a:off x="2627313" y="5589588"/>
            <a:ext cx="116363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FF0066"/>
                </a:solidFill>
              </a:rPr>
              <a:t>56,37</a:t>
            </a:r>
          </a:p>
        </p:txBody>
      </p:sp>
      <p:sp>
        <p:nvSpPr>
          <p:cNvPr id="49168" name="Text Box 16"/>
          <p:cNvSpPr txBox="1">
            <a:spLocks noChangeArrowheads="1"/>
          </p:cNvSpPr>
          <p:nvPr/>
        </p:nvSpPr>
        <p:spPr bwMode="auto">
          <a:xfrm>
            <a:off x="7740650" y="4365625"/>
            <a:ext cx="11636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FF0066"/>
                </a:solidFill>
              </a:rPr>
              <a:t>0,026</a:t>
            </a:r>
          </a:p>
        </p:txBody>
      </p:sp>
      <p:sp>
        <p:nvSpPr>
          <p:cNvPr id="49169" name="Text Box 17"/>
          <p:cNvSpPr txBox="1">
            <a:spLocks noChangeArrowheads="1"/>
          </p:cNvSpPr>
          <p:nvPr/>
        </p:nvSpPr>
        <p:spPr bwMode="auto">
          <a:xfrm>
            <a:off x="7762875" y="4797425"/>
            <a:ext cx="13811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FF0066"/>
                </a:solidFill>
              </a:rPr>
              <a:t>0,5009</a:t>
            </a:r>
          </a:p>
        </p:txBody>
      </p:sp>
      <p:sp>
        <p:nvSpPr>
          <p:cNvPr id="49170" name="Text Box 18"/>
          <p:cNvSpPr txBox="1">
            <a:spLocks noChangeArrowheads="1"/>
          </p:cNvSpPr>
          <p:nvPr/>
        </p:nvSpPr>
        <p:spPr bwMode="auto">
          <a:xfrm>
            <a:off x="7740650" y="5157788"/>
            <a:ext cx="9461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FF0066"/>
                </a:solidFill>
              </a:rPr>
              <a:t>8,64</a:t>
            </a:r>
          </a:p>
        </p:txBody>
      </p:sp>
      <p:sp>
        <p:nvSpPr>
          <p:cNvPr id="49171" name="Text Box 19"/>
          <p:cNvSpPr txBox="1">
            <a:spLocks noChangeArrowheads="1"/>
          </p:cNvSpPr>
          <p:nvPr/>
        </p:nvSpPr>
        <p:spPr bwMode="auto">
          <a:xfrm>
            <a:off x="7740650" y="5589588"/>
            <a:ext cx="11636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FF0066"/>
                </a:solidFill>
              </a:rPr>
              <a:t>0,632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9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9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9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500"/>
                            </p:stCondLst>
                            <p:childTnLst>
                              <p:par>
                                <p:cTn id="84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500"/>
                            </p:stCondLst>
                            <p:childTnLst>
                              <p:par>
                                <p:cTn id="1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9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500"/>
                            </p:stCondLst>
                            <p:childTnLst>
                              <p:par>
                                <p:cTn id="1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49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400" decel="100000"/>
                                        <p:tgtEl>
                                          <p:spTgt spid="491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400" decel="1000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400" decel="1000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400" decel="1000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00"/>
                            </p:stCondLst>
                            <p:childTnLst>
                              <p:par>
                                <p:cTn id="15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400" decel="100000"/>
                                        <p:tgtEl>
                                          <p:spTgt spid="49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400" decel="1000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400" decel="1000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400" decel="1000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000"/>
                            </p:stCondLst>
                            <p:childTnLst>
                              <p:par>
                                <p:cTn id="16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400" decel="100000"/>
                                        <p:tgtEl>
                                          <p:spTgt spid="49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400" decel="1000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400" decel="1000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400" decel="1000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500"/>
                            </p:stCondLst>
                            <p:childTnLst>
                              <p:par>
                                <p:cTn id="16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400" decel="100000"/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400" decel="100000" fill="hold"/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400" decel="100000" fill="hold"/>
                                        <p:tgtEl>
                                          <p:spTgt spid="49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400" decel="100000" fill="hold"/>
                                        <p:tgtEl>
                                          <p:spTgt spid="49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6" grpId="0"/>
      <p:bldP spid="49157" grpId="0"/>
      <p:bldP spid="49158" grpId="0"/>
      <p:bldP spid="49159" grpId="0"/>
      <p:bldP spid="49161" grpId="0"/>
      <p:bldP spid="49162" grpId="0"/>
      <p:bldP spid="49163" grpId="0"/>
      <p:bldP spid="49164" grpId="0"/>
      <p:bldP spid="49165" grpId="0"/>
      <p:bldP spid="49166" grpId="0"/>
      <p:bldP spid="49167" grpId="0"/>
      <p:bldP spid="49168" grpId="0"/>
      <p:bldP spid="49169" grpId="0"/>
      <p:bldP spid="49170" grpId="0"/>
      <p:bldP spid="491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dirty="0" smtClean="0"/>
              <a:t>Самостійна робота</a:t>
            </a: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600200"/>
            <a:ext cx="4176712" cy="4997450"/>
          </a:xfrm>
        </p:spPr>
        <p:txBody>
          <a:bodyPr/>
          <a:lstStyle/>
          <a:p>
            <a:pPr marL="263525" indent="0" eaLnBrk="1" hangingPunct="1">
              <a:lnSpc>
                <a:spcPct val="90000"/>
              </a:lnSpc>
              <a:buFontTx/>
              <a:buAutoNum type="arabicPeriod"/>
            </a:pPr>
            <a:r>
              <a:rPr lang="uk-UA" sz="2400" smtClean="0">
                <a:solidFill>
                  <a:srgbClr val="990000"/>
                </a:solidFill>
              </a:rPr>
              <a:t>Знайти значення виразу:</a:t>
            </a:r>
          </a:p>
          <a:p>
            <a:pPr marL="263525" indent="0" eaLnBrk="1" hangingPunct="1">
              <a:lnSpc>
                <a:spcPct val="90000"/>
              </a:lnSpc>
              <a:buFontTx/>
              <a:buNone/>
            </a:pPr>
            <a:r>
              <a:rPr lang="uk-UA" sz="2400" smtClean="0">
                <a:solidFill>
                  <a:srgbClr val="990000"/>
                </a:solidFill>
              </a:rPr>
              <a:t> (4,8+3,4)-(5,2-3,9)</a:t>
            </a:r>
          </a:p>
          <a:p>
            <a:pPr marL="263525" indent="0" eaLnBrk="1" hangingPunct="1">
              <a:lnSpc>
                <a:spcPct val="90000"/>
              </a:lnSpc>
              <a:buFontTx/>
              <a:buNone/>
            </a:pPr>
            <a:endParaRPr lang="uk-UA" sz="2400" smtClean="0">
              <a:solidFill>
                <a:srgbClr val="990000"/>
              </a:solidFill>
            </a:endParaRPr>
          </a:p>
          <a:p>
            <a:pPr marL="263525" indent="0" eaLnBrk="1" hangingPunct="1">
              <a:lnSpc>
                <a:spcPct val="90000"/>
              </a:lnSpc>
              <a:buFontTx/>
              <a:buAutoNum type="arabicPeriod" startAt="2"/>
            </a:pPr>
            <a:r>
              <a:rPr lang="uk-UA" sz="2400" smtClean="0">
                <a:solidFill>
                  <a:srgbClr val="990000"/>
                </a:solidFill>
              </a:rPr>
              <a:t>Знайти значення виразу </a:t>
            </a:r>
          </a:p>
          <a:p>
            <a:pPr marL="263525" indent="0" eaLnBrk="1" hangingPunct="1">
              <a:lnSpc>
                <a:spcPct val="90000"/>
              </a:lnSpc>
              <a:buFontTx/>
              <a:buAutoNum type="arabicPeriod" startAt="2"/>
            </a:pPr>
            <a:r>
              <a:rPr lang="uk-UA" sz="2400" smtClean="0">
                <a:solidFill>
                  <a:srgbClr val="990000"/>
                </a:solidFill>
              </a:rPr>
              <a:t>4,92 – (а + 2,3) </a:t>
            </a:r>
          </a:p>
          <a:p>
            <a:pPr marL="263525" indent="0" eaLnBrk="1" hangingPunct="1">
              <a:lnSpc>
                <a:spcPct val="90000"/>
              </a:lnSpc>
              <a:buFontTx/>
              <a:buNone/>
            </a:pPr>
            <a:r>
              <a:rPr lang="uk-UA" sz="2400" smtClean="0">
                <a:solidFill>
                  <a:srgbClr val="990000"/>
                </a:solidFill>
              </a:rPr>
              <a:t>якщо а = 2,54</a:t>
            </a:r>
          </a:p>
          <a:p>
            <a:pPr marL="263525" indent="0" eaLnBrk="1" hangingPunct="1">
              <a:lnSpc>
                <a:spcPct val="90000"/>
              </a:lnSpc>
              <a:buFontTx/>
              <a:buNone/>
            </a:pPr>
            <a:endParaRPr lang="uk-UA" sz="2400" smtClean="0">
              <a:solidFill>
                <a:srgbClr val="990000"/>
              </a:solidFill>
            </a:endParaRPr>
          </a:p>
          <a:p>
            <a:pPr marL="263525" indent="0" eaLnBrk="1" hangingPunct="1">
              <a:lnSpc>
                <a:spcPct val="90000"/>
              </a:lnSpc>
              <a:buFontTx/>
              <a:buAutoNum type="arabicPeriod" startAt="2"/>
            </a:pPr>
            <a:r>
              <a:rPr lang="uk-UA" sz="2400" smtClean="0">
                <a:solidFill>
                  <a:srgbClr val="990000"/>
                </a:solidFill>
              </a:rPr>
              <a:t>Порівняйте: </a:t>
            </a:r>
          </a:p>
          <a:p>
            <a:pPr marL="1179513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uk-UA" smtClean="0">
                <a:solidFill>
                  <a:srgbClr val="990000"/>
                </a:solidFill>
              </a:rPr>
              <a:t>2,4 и 2,7</a:t>
            </a:r>
          </a:p>
          <a:p>
            <a:pPr marL="1179513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uk-UA" smtClean="0">
                <a:solidFill>
                  <a:srgbClr val="990000"/>
                </a:solidFill>
              </a:rPr>
              <a:t>3,04 и 3,11</a:t>
            </a:r>
            <a:endParaRPr lang="uk-UA" sz="1800" smtClean="0">
              <a:solidFill>
                <a:srgbClr val="990000"/>
              </a:solidFill>
            </a:endParaRPr>
          </a:p>
          <a:p>
            <a:pPr marL="263525" indent="0" eaLnBrk="1" hangingPunct="1">
              <a:lnSpc>
                <a:spcPct val="90000"/>
              </a:lnSpc>
              <a:buFontTx/>
              <a:buNone/>
            </a:pPr>
            <a:endParaRPr lang="ru-RU" sz="2000" smtClean="0">
              <a:solidFill>
                <a:srgbClr val="990000"/>
              </a:solidFill>
            </a:endParaRP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038600" cy="492442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uk-UA" sz="2400" dirty="0" smtClean="0">
                <a:solidFill>
                  <a:schemeClr val="accent1">
                    <a:lumMod val="75000"/>
                  </a:schemeClr>
                </a:solidFill>
              </a:rPr>
              <a:t>Знайти значення виразу :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uk-UA" sz="2400" dirty="0" smtClean="0">
                <a:solidFill>
                  <a:schemeClr val="accent1">
                    <a:lumMod val="75000"/>
                  </a:schemeClr>
                </a:solidFill>
              </a:rPr>
              <a:t> 4,15+8,42-(5,85-3,42)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  <a:defRPr/>
            </a:pPr>
            <a:endParaRPr lang="uk-UA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533400" indent="-533400" eaLnBrk="1" hangingPunct="1">
              <a:lnSpc>
                <a:spcPct val="90000"/>
              </a:lnSpc>
              <a:buFontTx/>
              <a:buAutoNum type="arabicPeriod" startAt="2"/>
              <a:defRPr/>
            </a:pPr>
            <a:r>
              <a:rPr lang="uk-UA" sz="2400" dirty="0" smtClean="0">
                <a:solidFill>
                  <a:schemeClr val="accent1">
                    <a:lumMod val="75000"/>
                  </a:schemeClr>
                </a:solidFill>
              </a:rPr>
              <a:t>Знайти значення виразу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 startAt="2"/>
              <a:defRPr/>
            </a:pPr>
            <a:r>
              <a:rPr lang="uk-UA" sz="2400" dirty="0" smtClean="0">
                <a:solidFill>
                  <a:schemeClr val="accent1">
                    <a:lumMod val="75000"/>
                  </a:schemeClr>
                </a:solidFill>
              </a:rPr>
              <a:t>(14,72 +b)- 0,991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  <a:defRPr/>
            </a:pPr>
            <a:r>
              <a:rPr lang="uk-UA" sz="2400" dirty="0" smtClean="0">
                <a:solidFill>
                  <a:schemeClr val="accent1">
                    <a:lumMod val="75000"/>
                  </a:schemeClr>
                </a:solidFill>
              </a:rPr>
              <a:t>якщо b = 3,56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  <a:defRPr/>
            </a:pPr>
            <a:endParaRPr lang="uk-UA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533400" indent="-533400" eaLnBrk="1" hangingPunct="1">
              <a:lnSpc>
                <a:spcPct val="90000"/>
              </a:lnSpc>
              <a:buFontTx/>
              <a:buAutoNum type="arabicPeriod" startAt="2"/>
              <a:defRPr/>
            </a:pPr>
            <a:r>
              <a:rPr lang="uk-UA" sz="2400" dirty="0" smtClean="0">
                <a:solidFill>
                  <a:schemeClr val="accent1">
                    <a:lumMod val="75000"/>
                  </a:schemeClr>
                </a:solidFill>
              </a:rPr>
              <a:t>Порівняйте: 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2,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01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и 2,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0101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15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,04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и 3,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0419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269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16913" y="6165850"/>
            <a:ext cx="539750" cy="503238"/>
          </a:xfrm>
          <a:prstGeom prst="actionButtonForwardNex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ры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Шары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Шары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ры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ры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Balloons</Template>
  <TotalTime>421</TotalTime>
  <Words>324</Words>
  <Application>Microsoft Office PowerPoint</Application>
  <PresentationFormat>Экран (4:3)</PresentationFormat>
  <Paragraphs>134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Impact</vt:lpstr>
      <vt:lpstr>Times New Roman</vt:lpstr>
      <vt:lpstr>Verdana</vt:lpstr>
      <vt:lpstr>Шары</vt:lpstr>
      <vt:lpstr>Формула</vt:lpstr>
      <vt:lpstr> Додавання та віднімання десяткових дробів</vt:lpstr>
      <vt:lpstr>Мета  уроку:</vt:lpstr>
      <vt:lpstr>Усний рахунок</vt:lpstr>
      <vt:lpstr>Вкажіть правильний запис десяткового дробу</vt:lpstr>
      <vt:lpstr>Розкладіть  по «полицям» зі звичайними дробами рівні їм десяткові дроби.</vt:lpstr>
      <vt:lpstr>Запишіть приклади у зошит, поставте в потрібному місці коми.</vt:lpstr>
      <vt:lpstr>Розв’яжи рівняння</vt:lpstr>
      <vt:lpstr>Кожному по силам</vt:lpstr>
      <vt:lpstr>Самостійна робота</vt:lpstr>
      <vt:lpstr>Домашнє завдання</vt:lpstr>
      <vt:lpstr>Поновити запис</vt:lpstr>
    </vt:vector>
  </TitlesOfParts>
  <Company>123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123</dc:creator>
  <cp:lastModifiedBy>Alexandr Ignashev</cp:lastModifiedBy>
  <cp:revision>27</cp:revision>
  <dcterms:created xsi:type="dcterms:W3CDTF">2009-02-21T12:12:36Z</dcterms:created>
  <dcterms:modified xsi:type="dcterms:W3CDTF">2016-01-10T12:54:31Z</dcterms:modified>
</cp:coreProperties>
</file>